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358" r:id="rId3"/>
    <p:sldId id="398" r:id="rId5"/>
    <p:sldId id="505" r:id="rId6"/>
    <p:sldId id="506" r:id="rId7"/>
    <p:sldId id="568" r:id="rId8"/>
    <p:sldId id="516" r:id="rId9"/>
    <p:sldId id="569" r:id="rId10"/>
    <p:sldId id="517" r:id="rId11"/>
    <p:sldId id="496" r:id="rId12"/>
    <p:sldId id="508" r:id="rId13"/>
    <p:sldId id="522" r:id="rId14"/>
    <p:sldId id="518" r:id="rId15"/>
    <p:sldId id="523" r:id="rId16"/>
    <p:sldId id="520" r:id="rId17"/>
    <p:sldId id="524" r:id="rId18"/>
    <p:sldId id="525" r:id="rId19"/>
    <p:sldId id="610" r:id="rId20"/>
    <p:sldId id="535" r:id="rId21"/>
    <p:sldId id="608" r:id="rId22"/>
    <p:sldId id="571" r:id="rId23"/>
    <p:sldId id="609" r:id="rId24"/>
    <p:sldId id="536" r:id="rId25"/>
    <p:sldId id="537" r:id="rId26"/>
    <p:sldId id="552" r:id="rId27"/>
    <p:sldId id="519" r:id="rId28"/>
    <p:sldId id="554" r:id="rId29"/>
    <p:sldId id="612" r:id="rId30"/>
    <p:sldId id="555" r:id="rId31"/>
    <p:sldId id="557" r:id="rId32"/>
    <p:sldId id="613" r:id="rId33"/>
    <p:sldId id="499" r:id="rId34"/>
    <p:sldId id="614" r:id="rId35"/>
    <p:sldId id="509" r:id="rId36"/>
    <p:sldId id="615" r:id="rId37"/>
    <p:sldId id="559" r:id="rId38"/>
    <p:sldId id="560" r:id="rId39"/>
    <p:sldId id="561" r:id="rId40"/>
    <p:sldId id="563" r:id="rId41"/>
    <p:sldId id="564" r:id="rId42"/>
    <p:sldId id="566" r:id="rId43"/>
    <p:sldId id="567" r:id="rId44"/>
    <p:sldId id="446" r:id="rId45"/>
  </p:sldIdLst>
  <p:sldSz cx="24384000" cy="13716000"/>
  <p:notesSz cx="6858000" cy="9144000"/>
  <p:custDataLst>
    <p:tags r:id="rId50"/>
  </p:custDataLst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0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 panose="020B0502020104020203"/>
      </a:defRPr>
    </a:lvl1pPr>
    <a:lvl2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0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 panose="020B0502020104020203"/>
      </a:defRPr>
    </a:lvl2pPr>
    <a:lvl3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0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 panose="020B0502020104020203"/>
      </a:defRPr>
    </a:lvl3pPr>
    <a:lvl4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0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 panose="020B0502020104020203"/>
      </a:defRPr>
    </a:lvl4pPr>
    <a:lvl5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0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 panose="020B0502020104020203"/>
      </a:defRPr>
    </a:lvl5pPr>
    <a:lvl6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0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 panose="020B0502020104020203"/>
      </a:defRPr>
    </a:lvl6pPr>
    <a:lvl7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0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 panose="020B0502020104020203"/>
      </a:defRPr>
    </a:lvl7pPr>
    <a:lvl8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0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 panose="020B0502020104020203"/>
      </a:defRPr>
    </a:lvl8pPr>
    <a:lvl9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0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 panose="020B0502020104020203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dows 用户" initials="W用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858"/>
    <p:restoredTop sz="94624"/>
  </p:normalViewPr>
  <p:slideViewPr>
    <p:cSldViewPr snapToGrid="0" snapToObjects="1">
      <p:cViewPr varScale="1">
        <p:scale>
          <a:sx n="41" d="100"/>
          <a:sy n="41" d="100"/>
        </p:scale>
        <p:origin x="422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0" Type="http://schemas.openxmlformats.org/officeDocument/2006/relationships/tags" Target="tags/tag53.xml"/><Relationship Id="rId5" Type="http://schemas.openxmlformats.org/officeDocument/2006/relationships/slide" Target="slides/slide2.xml"/><Relationship Id="rId49" Type="http://schemas.openxmlformats.org/officeDocument/2006/relationships/commentAuthors" Target="commentAuthors.xml"/><Relationship Id="rId48" Type="http://schemas.openxmlformats.org/officeDocument/2006/relationships/tableStyles" Target="tableStyles.xml"/><Relationship Id="rId47" Type="http://schemas.openxmlformats.org/officeDocument/2006/relationships/viewProps" Target="viewProps.xml"/><Relationship Id="rId46" Type="http://schemas.openxmlformats.org/officeDocument/2006/relationships/presProps" Target="presProps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112" name="Shape 11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8000"/>
      </a:lnSpc>
      <a:defRPr sz="2200"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1pPr>
    <a:lvl2pPr indent="228600" defTabSz="457200" latinLnBrk="0">
      <a:lnSpc>
        <a:spcPct val="118000"/>
      </a:lnSpc>
      <a:defRPr sz="2200"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2pPr>
    <a:lvl3pPr indent="457200" defTabSz="457200" latinLnBrk="0">
      <a:lnSpc>
        <a:spcPct val="118000"/>
      </a:lnSpc>
      <a:defRPr sz="2200"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3pPr>
    <a:lvl4pPr indent="685800" defTabSz="457200" latinLnBrk="0">
      <a:lnSpc>
        <a:spcPct val="118000"/>
      </a:lnSpc>
      <a:defRPr sz="2200"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4pPr>
    <a:lvl5pPr indent="914400" defTabSz="457200" latinLnBrk="0">
      <a:lnSpc>
        <a:spcPct val="118000"/>
      </a:lnSpc>
      <a:defRPr sz="2200"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5pPr>
    <a:lvl6pPr indent="1143000" defTabSz="457200" latinLnBrk="0">
      <a:lnSpc>
        <a:spcPct val="118000"/>
      </a:lnSpc>
      <a:defRPr sz="2200"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6pPr>
    <a:lvl7pPr indent="1371600" defTabSz="457200" latinLnBrk="0">
      <a:lnSpc>
        <a:spcPct val="118000"/>
      </a:lnSpc>
      <a:defRPr sz="2200"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7pPr>
    <a:lvl8pPr indent="1600200" defTabSz="457200" latinLnBrk="0">
      <a:lnSpc>
        <a:spcPct val="118000"/>
      </a:lnSpc>
      <a:defRPr sz="2200"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8pPr>
    <a:lvl9pPr indent="1828800" defTabSz="457200" latinLnBrk="0">
      <a:lnSpc>
        <a:spcPct val="118000"/>
      </a:lnSpc>
      <a:defRPr sz="2200"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与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水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 - 居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标题文本"/>
          <p:cNvSpPr txBox="1">
            <a:spLocks noGrp="1"/>
          </p:cNvSpPr>
          <p:nvPr>
            <p:ph type="title" hasCustomPrompt="1"/>
          </p:nvPr>
        </p:nvSpPr>
        <p:spPr>
          <a:xfrm>
            <a:off x="673100" y="4572000"/>
            <a:ext cx="23050500" cy="4559300"/>
          </a:xfrm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26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垂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图像"/>
          <p:cNvSpPr>
            <a:spLocks noGrp="1"/>
          </p:cNvSpPr>
          <p:nvPr>
            <p:ph type="pic" sz="half" idx="13"/>
          </p:nvPr>
        </p:nvSpPr>
        <p:spPr>
          <a:xfrm>
            <a:off x="12573000" y="1384300"/>
            <a:ext cx="10045700" cy="10896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/>
        </p:txBody>
      </p:sp>
      <p:sp>
        <p:nvSpPr>
          <p:cNvPr id="34" name="标题文本"/>
          <p:cNvSpPr txBox="1">
            <a:spLocks noGrp="1"/>
          </p:cNvSpPr>
          <p:nvPr>
            <p:ph type="title" hasCustomPrompt="1"/>
          </p:nvPr>
        </p:nvSpPr>
        <p:spPr>
          <a:xfrm>
            <a:off x="673100" y="1435100"/>
            <a:ext cx="11049000" cy="5461000"/>
          </a:xfrm>
          <a:prstGeom prst="rect">
            <a:avLst/>
          </a:prstGeom>
        </p:spPr>
        <p:txBody>
          <a:bodyPr anchor="b"/>
          <a:lstStyle/>
          <a:p>
            <a:r>
              <a:t>标题文本</a:t>
            </a:r>
          </a:p>
        </p:txBody>
      </p:sp>
      <p:sp>
        <p:nvSpPr>
          <p:cNvPr id="35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73100" y="6870700"/>
            <a:ext cx="11049000" cy="54610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36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 - 顶部对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标题文本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标题文本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52" name="正文级别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736600" indent="-736600">
              <a:lnSpc>
                <a:spcPct val="120000"/>
              </a:lnSpc>
              <a:spcBef>
                <a:spcPts val="6500"/>
              </a:spcBef>
              <a:defRPr sz="6400"/>
            </a:lvl1pPr>
            <a:lvl2pPr marL="1473200" indent="-736600">
              <a:lnSpc>
                <a:spcPct val="120000"/>
              </a:lnSpc>
              <a:spcBef>
                <a:spcPts val="6500"/>
              </a:spcBef>
              <a:defRPr sz="6400"/>
            </a:lvl2pPr>
            <a:lvl3pPr marL="2209800" indent="-736600">
              <a:lnSpc>
                <a:spcPct val="120000"/>
              </a:lnSpc>
              <a:spcBef>
                <a:spcPts val="6500"/>
              </a:spcBef>
              <a:defRPr sz="6400"/>
            </a:lvl3pPr>
            <a:lvl4pPr marL="2946400" indent="-736600">
              <a:lnSpc>
                <a:spcPct val="120000"/>
              </a:lnSpc>
              <a:spcBef>
                <a:spcPts val="6500"/>
              </a:spcBef>
              <a:defRPr sz="6400"/>
            </a:lvl4pPr>
            <a:lvl5pPr marL="3683000" indent="-736600">
              <a:lnSpc>
                <a:spcPct val="120000"/>
              </a:lnSpc>
              <a:spcBef>
                <a:spcPts val="6500"/>
              </a:spcBef>
              <a:defRPr sz="64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53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、项目符号与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图像"/>
          <p:cNvSpPr>
            <a:spLocks noGrp="1"/>
          </p:cNvSpPr>
          <p:nvPr>
            <p:ph type="pic" sz="half" idx="13"/>
          </p:nvPr>
        </p:nvSpPr>
        <p:spPr>
          <a:xfrm>
            <a:off x="13474700" y="3098800"/>
            <a:ext cx="8712200" cy="1019913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/>
        </p:txBody>
      </p:sp>
      <p:sp>
        <p:nvSpPr>
          <p:cNvPr id="61" name="标题文本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62" name="正文级别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73100" y="3835400"/>
            <a:ext cx="11049000" cy="8864600"/>
          </a:xfrm>
          <a:prstGeom prst="rect">
            <a:avLst/>
          </a:prstGeom>
        </p:spPr>
        <p:txBody>
          <a:bodyPr/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63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正文级别 1…"/>
          <p:cNvSpPr txBox="1">
            <a:spLocks noGrp="1"/>
          </p:cNvSpPr>
          <p:nvPr>
            <p:ph type="body" idx="1" hasCustomPrompt="1"/>
          </p:nvPr>
        </p:nvSpPr>
        <p:spPr>
          <a:xfrm>
            <a:off x="1435100" y="1066800"/>
            <a:ext cx="21501100" cy="11557000"/>
          </a:xfrm>
          <a:prstGeom prst="rect">
            <a:avLst/>
          </a:prstGeom>
        </p:spPr>
        <p:txBody>
          <a:bodyPr/>
          <a:lstStyle>
            <a:lvl1pPr marL="736600" indent="-736600">
              <a:lnSpc>
                <a:spcPct val="120000"/>
              </a:lnSpc>
              <a:spcBef>
                <a:spcPts val="6500"/>
              </a:spcBef>
              <a:defRPr sz="6400"/>
            </a:lvl1pPr>
            <a:lvl2pPr marL="1473200" indent="-736600">
              <a:lnSpc>
                <a:spcPct val="120000"/>
              </a:lnSpc>
              <a:spcBef>
                <a:spcPts val="6500"/>
              </a:spcBef>
              <a:defRPr sz="6400"/>
            </a:lvl2pPr>
            <a:lvl3pPr marL="2209800" indent="-736600">
              <a:lnSpc>
                <a:spcPct val="120000"/>
              </a:lnSpc>
              <a:spcBef>
                <a:spcPts val="6500"/>
              </a:spcBef>
              <a:defRPr sz="6400"/>
            </a:lvl3pPr>
            <a:lvl4pPr marL="2946400" indent="-736600">
              <a:lnSpc>
                <a:spcPct val="120000"/>
              </a:lnSpc>
              <a:spcBef>
                <a:spcPts val="6500"/>
              </a:spcBef>
              <a:defRPr sz="6400"/>
            </a:lvl4pPr>
            <a:lvl5pPr marL="3683000" indent="-736600">
              <a:lnSpc>
                <a:spcPct val="120000"/>
              </a:lnSpc>
              <a:spcBef>
                <a:spcPts val="6500"/>
              </a:spcBef>
              <a:defRPr sz="64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71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3 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2-033_1302x975.jpeg"/>
          <p:cNvSpPr>
            <a:spLocks noGrp="1"/>
          </p:cNvSpPr>
          <p:nvPr>
            <p:ph type="pic" sz="quarter" idx="13"/>
          </p:nvPr>
        </p:nvSpPr>
        <p:spPr>
          <a:xfrm>
            <a:off x="12407900" y="7074692"/>
            <a:ext cx="11023600" cy="59309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/>
        </p:txBody>
      </p:sp>
      <p:sp>
        <p:nvSpPr>
          <p:cNvPr id="79" name="图像"/>
          <p:cNvSpPr>
            <a:spLocks noGrp="1"/>
          </p:cNvSpPr>
          <p:nvPr>
            <p:ph type="pic" sz="quarter" idx="14"/>
          </p:nvPr>
        </p:nvSpPr>
        <p:spPr>
          <a:xfrm>
            <a:off x="12420112" y="711992"/>
            <a:ext cx="11023601" cy="59309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/>
        </p:txBody>
      </p:sp>
      <p:sp>
        <p:nvSpPr>
          <p:cNvPr id="80" name="2-10-superquadro_1631x2178.jpeg"/>
          <p:cNvSpPr>
            <a:spLocks noGrp="1"/>
          </p:cNvSpPr>
          <p:nvPr>
            <p:ph type="pic" idx="15"/>
          </p:nvPr>
        </p:nvSpPr>
        <p:spPr>
          <a:xfrm>
            <a:off x="945745" y="711200"/>
            <a:ext cx="11023601" cy="1229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/>
        </p:txBody>
      </p:sp>
      <p:sp>
        <p:nvSpPr>
          <p:cNvPr id="81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引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–Johnny Appleseed"/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2387600" y="8001000"/>
            <a:ext cx="19621500" cy="6477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/>
            </a:lvl1pPr>
          </a:lstStyle>
          <a:p>
            <a:r>
              <a:t>–Johnny Appleseed</a:t>
            </a:r>
          </a:p>
        </p:txBody>
      </p:sp>
      <p:sp>
        <p:nvSpPr>
          <p:cNvPr id="89" name="“在此键入引文。”"/>
          <p:cNvSpPr txBox="1">
            <a:spLocks noGrp="1"/>
          </p:cNvSpPr>
          <p:nvPr>
            <p:ph type="body" sz="quarter" idx="14" hasCustomPrompt="1"/>
          </p:nvPr>
        </p:nvSpPr>
        <p:spPr>
          <a:xfrm>
            <a:off x="2374900" y="5803900"/>
            <a:ext cx="19621500" cy="10287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</a:lvl1pPr>
          </a:lstStyle>
          <a:p>
            <a:r>
              <a:t>“在此键入引文。”</a:t>
            </a:r>
          </a:p>
        </p:txBody>
      </p:sp>
      <p:sp>
        <p:nvSpPr>
          <p:cNvPr id="90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图像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/>
        </p:txBody>
      </p:sp>
      <p:sp>
        <p:nvSpPr>
          <p:cNvPr id="98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与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文本"/>
          <p:cNvSpPr txBox="1">
            <a:spLocks noGrp="1"/>
          </p:cNvSpPr>
          <p:nvPr>
            <p:ph type="title" hasCustomPrompt="1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标题文本</a:t>
            </a:r>
          </a:p>
        </p:txBody>
      </p:sp>
      <p:sp>
        <p:nvSpPr>
          <p:cNvPr id="12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sz="5400"/>
            </a:lvl1pPr>
            <a:lvl2pPr marL="0" indent="0">
              <a:spcBef>
                <a:spcPts val="0"/>
              </a:spcBef>
              <a:buSzTx/>
              <a:buNone/>
              <a:defRPr sz="5400"/>
            </a:lvl2pPr>
            <a:lvl3pPr marL="0" indent="0">
              <a:spcBef>
                <a:spcPts val="0"/>
              </a:spcBef>
              <a:buSzTx/>
              <a:buNone/>
              <a:defRPr sz="5400"/>
            </a:lvl3pPr>
            <a:lvl4pPr marL="0" indent="0">
              <a:spcBef>
                <a:spcPts val="0"/>
              </a:spcBef>
              <a:buSzTx/>
              <a:buNone/>
              <a:defRPr sz="5400"/>
            </a:lvl4pPr>
            <a:lvl5pPr marL="0" indent="0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13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048258" y="12941408"/>
            <a:ext cx="4308286" cy="548640"/>
          </a:xfrm>
        </p:spPr>
        <p:txBody>
          <a:bodyPr/>
          <a:lstStyle/>
          <a:p>
            <a:fld id="{5FE65054-579A-4F42-BF13-76A2E22649E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685864" y="12941408"/>
            <a:ext cx="11802918" cy="548640"/>
          </a:xfrm>
        </p:spPr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F5280-A4AE-BD45-B978-9B65803824A5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0" y="0"/>
            <a:ext cx="24384000" cy="1724120"/>
            <a:chOff x="0" y="0"/>
            <a:chExt cx="12192000" cy="862060"/>
          </a:xfrm>
        </p:grpSpPr>
        <p:pic>
          <p:nvPicPr>
            <p:cNvPr id="4" name="图片 3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92000" cy="862060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840450" y="113597"/>
              <a:ext cx="1686993" cy="707367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/>
        </p:nvSpPr>
        <p:spPr>
          <a:xfrm>
            <a:off x="0" y="7218040"/>
            <a:ext cx="24384000" cy="3600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>
              <a:solidFill>
                <a:prstClr val="white"/>
              </a:solidFill>
            </a:endParaRPr>
          </a:p>
        </p:txBody>
      </p:sp>
      <p:pic>
        <p:nvPicPr>
          <p:cNvPr id="3" name="Picture 2" descr="C:\Documents and Settings\yangweizhou\桌面\2.jpg"/>
          <p:cNvPicPr>
            <a:picLocks noChangeAspect="1" noChangeArrowheads="1"/>
          </p:cNvPicPr>
          <p:nvPr userDrawn="1"/>
        </p:nvPicPr>
        <p:blipFill rotWithShape="1">
          <a:blip r:embed="rId2"/>
          <a:srcRect b="20467"/>
          <a:stretch>
            <a:fillRect/>
          </a:stretch>
        </p:blipFill>
        <p:spPr bwMode="auto">
          <a:xfrm>
            <a:off x="0" y="0"/>
            <a:ext cx="24384000" cy="13716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image" Target="../media/image4.jpeg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文本"/>
          <p:cNvSpPr txBox="1">
            <a:spLocks noGrp="1"/>
          </p:cNvSpPr>
          <p:nvPr>
            <p:ph type="title"/>
          </p:nvPr>
        </p:nvSpPr>
        <p:spPr>
          <a:xfrm>
            <a:off x="673100" y="355600"/>
            <a:ext cx="23050500" cy="3429000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r>
              <a:t>标题文本</a:t>
            </a:r>
          </a:p>
        </p:txBody>
      </p:sp>
      <p:sp>
        <p:nvSpPr>
          <p:cNvPr id="3" name="正文级别 1…"/>
          <p:cNvSpPr txBox="1">
            <a:spLocks noGrp="1"/>
          </p:cNvSpPr>
          <p:nvPr>
            <p:ph type="body" idx="1"/>
          </p:nvPr>
        </p:nvSpPr>
        <p:spPr>
          <a:xfrm>
            <a:off x="673100" y="3835400"/>
            <a:ext cx="23050500" cy="8864600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76099" y="13080999"/>
            <a:ext cx="419101" cy="4572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>
              <a:defRPr sz="2400"/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0000" b="0" i="0" u="none" strike="noStrike" cap="all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 panose="020B0502020104020203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0000" b="0" i="0" u="none" strike="noStrike" cap="all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 panose="020B0502020104020203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0000" b="0" i="0" u="none" strike="noStrike" cap="all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 panose="020B0502020104020203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0000" b="0" i="0" u="none" strike="noStrike" cap="all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 panose="020B0502020104020203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0000" b="0" i="0" u="none" strike="noStrike" cap="all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 panose="020B0502020104020203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0000" b="0" i="0" u="none" strike="noStrike" cap="all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 panose="020B0502020104020203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0000" b="0" i="0" u="none" strike="noStrike" cap="all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 panose="020B0502020104020203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0000" b="0" i="0" u="none" strike="noStrike" cap="all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 panose="020B0502020104020203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0000" b="0" i="0" u="none" strike="noStrike" cap="all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 panose="020B0502020104020203"/>
        </a:defRPr>
      </a:lvl9pPr>
    </p:titleStyle>
    <p:bodyStyle>
      <a:lvl1pPr marL="584200" marR="0" indent="-584200" algn="l" defTabSz="825500" rtl="0" latinLnBrk="0">
        <a:lnSpc>
          <a:spcPct val="100000"/>
        </a:lnSpc>
        <a:spcBef>
          <a:spcPts val="5300"/>
        </a:spcBef>
        <a:spcAft>
          <a:spcPts val="0"/>
        </a:spcAft>
        <a:buClrTx/>
        <a:buSzPct val="82000"/>
        <a:buFontTx/>
        <a:buChar char="•"/>
        <a:defRPr sz="5200" b="0" i="0" u="none" strike="noStrike" cap="none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 panose="020B0502020104020203"/>
        </a:defRPr>
      </a:lvl1pPr>
      <a:lvl2pPr marL="1168400" marR="0" indent="-584200" algn="l" defTabSz="825500" rtl="0" latinLnBrk="0">
        <a:lnSpc>
          <a:spcPct val="100000"/>
        </a:lnSpc>
        <a:spcBef>
          <a:spcPts val="5300"/>
        </a:spcBef>
        <a:spcAft>
          <a:spcPts val="0"/>
        </a:spcAft>
        <a:buClrTx/>
        <a:buSzPct val="82000"/>
        <a:buFontTx/>
        <a:buChar char="•"/>
        <a:defRPr sz="5200" b="0" i="0" u="none" strike="noStrike" cap="none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 panose="020B0502020104020203"/>
        </a:defRPr>
      </a:lvl2pPr>
      <a:lvl3pPr marL="1752600" marR="0" indent="-584200" algn="l" defTabSz="825500" rtl="0" latinLnBrk="0">
        <a:lnSpc>
          <a:spcPct val="100000"/>
        </a:lnSpc>
        <a:spcBef>
          <a:spcPts val="5300"/>
        </a:spcBef>
        <a:spcAft>
          <a:spcPts val="0"/>
        </a:spcAft>
        <a:buClrTx/>
        <a:buSzPct val="82000"/>
        <a:buFontTx/>
        <a:buChar char="•"/>
        <a:defRPr sz="5200" b="0" i="0" u="none" strike="noStrike" cap="none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 panose="020B0502020104020203"/>
        </a:defRPr>
      </a:lvl3pPr>
      <a:lvl4pPr marL="2336800" marR="0" indent="-584200" algn="l" defTabSz="825500" rtl="0" latinLnBrk="0">
        <a:lnSpc>
          <a:spcPct val="100000"/>
        </a:lnSpc>
        <a:spcBef>
          <a:spcPts val="5300"/>
        </a:spcBef>
        <a:spcAft>
          <a:spcPts val="0"/>
        </a:spcAft>
        <a:buClrTx/>
        <a:buSzPct val="82000"/>
        <a:buFontTx/>
        <a:buChar char="•"/>
        <a:defRPr sz="5200" b="0" i="0" u="none" strike="noStrike" cap="none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 panose="020B0502020104020203"/>
        </a:defRPr>
      </a:lvl4pPr>
      <a:lvl5pPr marL="2921000" marR="0" indent="-584200" algn="l" defTabSz="825500" rtl="0" latinLnBrk="0">
        <a:lnSpc>
          <a:spcPct val="100000"/>
        </a:lnSpc>
        <a:spcBef>
          <a:spcPts val="5300"/>
        </a:spcBef>
        <a:spcAft>
          <a:spcPts val="0"/>
        </a:spcAft>
        <a:buClrTx/>
        <a:buSzPct val="82000"/>
        <a:buFontTx/>
        <a:buChar char="•"/>
        <a:defRPr sz="5200" b="0" i="0" u="none" strike="noStrike" cap="none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 panose="020B0502020104020203"/>
        </a:defRPr>
      </a:lvl5pPr>
      <a:lvl6pPr marL="3505200" marR="0" indent="-584200" algn="l" defTabSz="825500" rtl="0" latinLnBrk="0">
        <a:lnSpc>
          <a:spcPct val="100000"/>
        </a:lnSpc>
        <a:spcBef>
          <a:spcPts val="5300"/>
        </a:spcBef>
        <a:spcAft>
          <a:spcPts val="0"/>
        </a:spcAft>
        <a:buClrTx/>
        <a:buSzPct val="82000"/>
        <a:buFontTx/>
        <a:buChar char="•"/>
        <a:defRPr sz="5200" b="0" i="0" u="none" strike="noStrike" cap="none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 panose="020B0502020104020203"/>
        </a:defRPr>
      </a:lvl6pPr>
      <a:lvl7pPr marL="4089400" marR="0" indent="-584200" algn="l" defTabSz="825500" rtl="0" latinLnBrk="0">
        <a:lnSpc>
          <a:spcPct val="100000"/>
        </a:lnSpc>
        <a:spcBef>
          <a:spcPts val="5300"/>
        </a:spcBef>
        <a:spcAft>
          <a:spcPts val="0"/>
        </a:spcAft>
        <a:buClrTx/>
        <a:buSzPct val="82000"/>
        <a:buFontTx/>
        <a:buChar char="•"/>
        <a:defRPr sz="5200" b="0" i="0" u="none" strike="noStrike" cap="none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 panose="020B0502020104020203"/>
        </a:defRPr>
      </a:lvl7pPr>
      <a:lvl8pPr marL="4673600" marR="0" indent="-584200" algn="l" defTabSz="825500" rtl="0" latinLnBrk="0">
        <a:lnSpc>
          <a:spcPct val="100000"/>
        </a:lnSpc>
        <a:spcBef>
          <a:spcPts val="5300"/>
        </a:spcBef>
        <a:spcAft>
          <a:spcPts val="0"/>
        </a:spcAft>
        <a:buClrTx/>
        <a:buSzPct val="82000"/>
        <a:buFontTx/>
        <a:buChar char="•"/>
        <a:defRPr sz="5200" b="0" i="0" u="none" strike="noStrike" cap="none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 panose="020B0502020104020203"/>
        </a:defRPr>
      </a:lvl8pPr>
      <a:lvl9pPr marL="5257800" marR="0" indent="-584200" algn="l" defTabSz="825500" rtl="0" latinLnBrk="0">
        <a:lnSpc>
          <a:spcPct val="100000"/>
        </a:lnSpc>
        <a:spcBef>
          <a:spcPts val="5300"/>
        </a:spcBef>
        <a:spcAft>
          <a:spcPts val="0"/>
        </a:spcAft>
        <a:buClrTx/>
        <a:buSzPct val="82000"/>
        <a:buFontTx/>
        <a:buChar char="•"/>
        <a:defRPr sz="5200" b="0" i="0" u="none" strike="noStrike" cap="none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 panose="020B0502020104020203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 panose="020B0502020104020203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 panose="020B0502020104020203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 panose="020B0502020104020203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 panose="020B0502020104020203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 panose="020B0502020104020203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 panose="020B0502020104020203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 panose="020B0502020104020203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 panose="020B0502020104020203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 panose="020B0502020104020203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image" Target="../media/image6.png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image" Target="../media/image7.png"/><Relationship Id="rId1" Type="http://schemas.openxmlformats.org/officeDocument/2006/relationships/tags" Target="../tags/tag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5.xml"/><Relationship Id="rId4" Type="http://schemas.openxmlformats.org/officeDocument/2006/relationships/image" Target="../media/image9.png"/><Relationship Id="rId3" Type="http://schemas.openxmlformats.org/officeDocument/2006/relationships/tags" Target="../tags/tag4.xml"/><Relationship Id="rId2" Type="http://schemas.openxmlformats.org/officeDocument/2006/relationships/image" Target="../media/image8.png"/><Relationship Id="rId1" Type="http://schemas.openxmlformats.org/officeDocument/2006/relationships/tags" Target="../tags/tag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5.xml"/><Relationship Id="rId4" Type="http://schemas.openxmlformats.org/officeDocument/2006/relationships/image" Target="../media/image11.png"/><Relationship Id="rId3" Type="http://schemas.openxmlformats.org/officeDocument/2006/relationships/tags" Target="../tags/tag6.xml"/><Relationship Id="rId2" Type="http://schemas.openxmlformats.org/officeDocument/2006/relationships/image" Target="../media/image10.png"/><Relationship Id="rId1" Type="http://schemas.openxmlformats.org/officeDocument/2006/relationships/tags" Target="../tags/tag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image" Target="../media/image12.png"/><Relationship Id="rId1" Type="http://schemas.openxmlformats.org/officeDocument/2006/relationships/tags" Target="../tags/tag7.xml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5.xml"/><Relationship Id="rId4" Type="http://schemas.openxmlformats.org/officeDocument/2006/relationships/image" Target="../media/image14.png"/><Relationship Id="rId3" Type="http://schemas.openxmlformats.org/officeDocument/2006/relationships/tags" Target="../tags/tag9.xml"/><Relationship Id="rId2" Type="http://schemas.openxmlformats.org/officeDocument/2006/relationships/image" Target="../media/image13.png"/><Relationship Id="rId1" Type="http://schemas.openxmlformats.org/officeDocument/2006/relationships/tags" Target="../tags/tag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image" Target="../media/image15.png"/><Relationship Id="rId1" Type="http://schemas.openxmlformats.org/officeDocument/2006/relationships/tags" Target="../tags/tag10.xml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5.xml"/><Relationship Id="rId4" Type="http://schemas.openxmlformats.org/officeDocument/2006/relationships/image" Target="../media/image17.png"/><Relationship Id="rId3" Type="http://schemas.openxmlformats.org/officeDocument/2006/relationships/tags" Target="../tags/tag12.xml"/><Relationship Id="rId2" Type="http://schemas.openxmlformats.org/officeDocument/2006/relationships/image" Target="../media/image16.png"/><Relationship Id="rId1" Type="http://schemas.openxmlformats.org/officeDocument/2006/relationships/tags" Target="../tags/tag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image" Target="../media/image18.png"/><Relationship Id="rId1" Type="http://schemas.openxmlformats.org/officeDocument/2006/relationships/tags" Target="../tags/tag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image" Target="../media/image19.png"/><Relationship Id="rId1" Type="http://schemas.openxmlformats.org/officeDocument/2006/relationships/tags" Target="../tags/tag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image" Target="../media/image20.png"/><Relationship Id="rId1" Type="http://schemas.openxmlformats.org/officeDocument/2006/relationships/tags" Target="../tags/tag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image" Target="../media/image21.png"/><Relationship Id="rId1" Type="http://schemas.openxmlformats.org/officeDocument/2006/relationships/tags" Target="../tags/tag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image" Target="../media/image22.png"/><Relationship Id="rId1" Type="http://schemas.openxmlformats.org/officeDocument/2006/relationships/tags" Target="../tags/tag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image" Target="../media/image23.png"/><Relationship Id="rId1" Type="http://schemas.openxmlformats.org/officeDocument/2006/relationships/tags" Target="../tags/tag18.xml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5.xml"/><Relationship Id="rId4" Type="http://schemas.openxmlformats.org/officeDocument/2006/relationships/image" Target="../media/image25.png"/><Relationship Id="rId3" Type="http://schemas.openxmlformats.org/officeDocument/2006/relationships/tags" Target="../tags/tag20.xml"/><Relationship Id="rId2" Type="http://schemas.openxmlformats.org/officeDocument/2006/relationships/image" Target="../media/image24.png"/><Relationship Id="rId1" Type="http://schemas.openxmlformats.org/officeDocument/2006/relationships/tags" Target="../tags/tag19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5.xml"/><Relationship Id="rId3" Type="http://schemas.openxmlformats.org/officeDocument/2006/relationships/image" Target="../media/image27.png"/><Relationship Id="rId2" Type="http://schemas.openxmlformats.org/officeDocument/2006/relationships/tags" Target="../tags/tag21.xml"/><Relationship Id="rId1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image" Target="../media/image28.png"/><Relationship Id="rId1" Type="http://schemas.openxmlformats.org/officeDocument/2006/relationships/tags" Target="../tags/tag22.xml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tags" Target="../tags/tag31.xml"/><Relationship Id="rId8" Type="http://schemas.openxmlformats.org/officeDocument/2006/relationships/tags" Target="../tags/tag30.xml"/><Relationship Id="rId7" Type="http://schemas.openxmlformats.org/officeDocument/2006/relationships/tags" Target="../tags/tag29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2" Type="http://schemas.openxmlformats.org/officeDocument/2006/relationships/slideLayout" Target="../slideLayouts/slideLayout15.xml"/><Relationship Id="rId11" Type="http://schemas.openxmlformats.org/officeDocument/2006/relationships/tags" Target="../tags/tag33.xml"/><Relationship Id="rId10" Type="http://schemas.openxmlformats.org/officeDocument/2006/relationships/tags" Target="../tags/tag32.xml"/><Relationship Id="rId1" Type="http://schemas.openxmlformats.org/officeDocument/2006/relationships/tags" Target="../tags/tag23.xm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5.xml"/><Relationship Id="rId3" Type="http://schemas.openxmlformats.org/officeDocument/2006/relationships/image" Target="../media/image29.png"/><Relationship Id="rId2" Type="http://schemas.openxmlformats.org/officeDocument/2006/relationships/tags" Target="../tags/tag35.xml"/><Relationship Id="rId1" Type="http://schemas.openxmlformats.org/officeDocument/2006/relationships/tags" Target="../tags/tag34.xml"/></Relationships>
</file>

<file path=ppt/slides/_rels/slide2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5.xml"/><Relationship Id="rId5" Type="http://schemas.openxmlformats.org/officeDocument/2006/relationships/image" Target="../media/image31.png"/><Relationship Id="rId4" Type="http://schemas.openxmlformats.org/officeDocument/2006/relationships/tags" Target="../tags/tag38.xml"/><Relationship Id="rId3" Type="http://schemas.openxmlformats.org/officeDocument/2006/relationships/image" Target="../media/image30.png"/><Relationship Id="rId2" Type="http://schemas.openxmlformats.org/officeDocument/2006/relationships/tags" Target="../tags/tag37.xml"/><Relationship Id="rId1" Type="http://schemas.openxmlformats.org/officeDocument/2006/relationships/tags" Target="../tags/tag36.xml"/></Relationships>
</file>

<file path=ppt/slides/_rels/slide2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5.xml"/><Relationship Id="rId4" Type="http://schemas.openxmlformats.org/officeDocument/2006/relationships/image" Target="../media/image33.png"/><Relationship Id="rId3" Type="http://schemas.openxmlformats.org/officeDocument/2006/relationships/tags" Target="../tags/tag40.xml"/><Relationship Id="rId2" Type="http://schemas.openxmlformats.org/officeDocument/2006/relationships/image" Target="../media/image32.png"/><Relationship Id="rId1" Type="http://schemas.openxmlformats.org/officeDocument/2006/relationships/tags" Target="../tags/tag3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image" Target="../media/image34.png"/><Relationship Id="rId1" Type="http://schemas.openxmlformats.org/officeDocument/2006/relationships/tags" Target="../tags/tag41.xml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5.xml"/><Relationship Id="rId3" Type="http://schemas.openxmlformats.org/officeDocument/2006/relationships/image" Target="../media/image35.png"/><Relationship Id="rId2" Type="http://schemas.openxmlformats.org/officeDocument/2006/relationships/tags" Target="../tags/tag43.xml"/><Relationship Id="rId1" Type="http://schemas.openxmlformats.org/officeDocument/2006/relationships/tags" Target="../tags/tag4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image" Target="../media/image36.png"/><Relationship Id="rId1" Type="http://schemas.openxmlformats.org/officeDocument/2006/relationships/tags" Target="../tags/tag4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image" Target="../media/image37.png"/><Relationship Id="rId1" Type="http://schemas.openxmlformats.org/officeDocument/2006/relationships/tags" Target="../tags/tag4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image" Target="../media/image38.png"/><Relationship Id="rId1" Type="http://schemas.openxmlformats.org/officeDocument/2006/relationships/tags" Target="../tags/tag4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image" Target="../media/image39.png"/><Relationship Id="rId1" Type="http://schemas.openxmlformats.org/officeDocument/2006/relationships/tags" Target="../tags/tag4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image" Target="../media/image4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image" Target="../media/image41.png"/><Relationship Id="rId1" Type="http://schemas.openxmlformats.org/officeDocument/2006/relationships/tags" Target="../tags/tag4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image" Target="../media/image42.png"/><Relationship Id="rId1" Type="http://schemas.openxmlformats.org/officeDocument/2006/relationships/tags" Target="../tags/tag4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image" Target="../media/image43.png"/><Relationship Id="rId1" Type="http://schemas.openxmlformats.org/officeDocument/2006/relationships/tags" Target="../tags/tag5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image" Target="../media/image44.png"/></Relationships>
</file>

<file path=ppt/slides/_rels/slide4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5.xml"/><Relationship Id="rId4" Type="http://schemas.openxmlformats.org/officeDocument/2006/relationships/image" Target="../media/image46.png"/><Relationship Id="rId3" Type="http://schemas.openxmlformats.org/officeDocument/2006/relationships/tags" Target="../tags/tag52.xml"/><Relationship Id="rId2" Type="http://schemas.openxmlformats.org/officeDocument/2006/relationships/image" Target="../media/image45.png"/><Relationship Id="rId1" Type="http://schemas.openxmlformats.org/officeDocument/2006/relationships/tags" Target="../tags/tag5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图像" descr="图像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99799" y="12042886"/>
            <a:ext cx="5984406" cy="1164368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235" name="矩形"/>
          <p:cNvSpPr/>
          <p:nvPr/>
        </p:nvSpPr>
        <p:spPr>
          <a:xfrm>
            <a:off x="0" y="0"/>
            <a:ext cx="24384000" cy="11355070"/>
          </a:xfrm>
          <a:prstGeom prst="rect">
            <a:avLst/>
          </a:prstGeom>
          <a:solidFill>
            <a:srgbClr val="8C1F15"/>
          </a:solidFill>
          <a:ln w="12700">
            <a:miter lim="400000"/>
          </a:ln>
        </p:spPr>
        <p:txBody>
          <a:bodyPr lIns="91438" rIns="91438" anchor="ctr"/>
          <a:lstStyle/>
          <a:p>
            <a:pPr>
              <a:defRPr sz="900">
                <a:solidFill>
                  <a:srgbClr val="FFFFFF"/>
                </a:solidFill>
              </a:defRPr>
            </a:pPr>
            <a:endParaRPr sz="1800"/>
          </a:p>
        </p:txBody>
      </p:sp>
      <p:sp>
        <p:nvSpPr>
          <p:cNvPr id="236" name="矩形 1"/>
          <p:cNvSpPr txBox="1"/>
          <p:nvPr/>
        </p:nvSpPr>
        <p:spPr>
          <a:xfrm>
            <a:off x="3189968" y="4403965"/>
            <a:ext cx="18004064" cy="338328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2800">
                <a:solidFill>
                  <a:srgbClr val="FFFFFF"/>
                </a:solidFill>
                <a:latin typeface="Lantinghei SC Demibold" panose="02000000000000000000" charset="-122"/>
                <a:ea typeface="Lantinghei SC Demibold" panose="02000000000000000000" charset="-122"/>
                <a:cs typeface="Lantinghei SC Demibold" panose="02000000000000000000" charset="-122"/>
                <a:sym typeface="Lantinghei SC Demibold" panose="02000000000000000000" charset="-122"/>
              </a:defRPr>
            </a:pPr>
            <a:r>
              <a:rPr lang="zh-CN" altLang="en-US" sz="8000" dirty="0" smtClean="0">
                <a:latin typeface="Consolas" panose="020B0609020204030204" pitchFamily="49" charset="0"/>
                <a:ea typeface="微软雅黑" panose="020B0503020204020204" charset="-122"/>
              </a:rPr>
              <a:t>排序相关问题探究</a:t>
            </a:r>
            <a:endParaRPr lang="zh-CN" altLang="en-US" sz="8000" dirty="0" smtClean="0">
              <a:latin typeface="Consolas" panose="020B0609020204030204" pitchFamily="49" charset="0"/>
              <a:ea typeface="微软雅黑" panose="020B0503020204020204" charset="-122"/>
            </a:endParaRPr>
          </a:p>
          <a:p>
            <a:pPr>
              <a:defRPr sz="2800">
                <a:solidFill>
                  <a:srgbClr val="FFFFFF"/>
                </a:solidFill>
                <a:latin typeface="Lantinghei SC Demibold" panose="02000000000000000000" charset="-122"/>
                <a:ea typeface="Lantinghei SC Demibold" panose="02000000000000000000" charset="-122"/>
                <a:cs typeface="Lantinghei SC Demibold" panose="02000000000000000000" charset="-122"/>
                <a:sym typeface="Lantinghei SC Demibold" panose="02000000000000000000" charset="-122"/>
              </a:defRPr>
            </a:pPr>
            <a:endParaRPr lang="zh-CN" altLang="en-US" sz="8000" dirty="0" smtClean="0">
              <a:latin typeface="Consolas" panose="020B0609020204030204" pitchFamily="49" charset="0"/>
              <a:ea typeface="微软雅黑" panose="020B0503020204020204" charset="-122"/>
            </a:endParaRPr>
          </a:p>
          <a:p>
            <a:pPr>
              <a:defRPr sz="2800">
                <a:solidFill>
                  <a:srgbClr val="FFFFFF"/>
                </a:solidFill>
                <a:latin typeface="Lantinghei SC Demibold" panose="02000000000000000000" charset="-122"/>
                <a:ea typeface="Lantinghei SC Demibold" panose="02000000000000000000" charset="-122"/>
                <a:cs typeface="Lantinghei SC Demibold" panose="02000000000000000000" charset="-122"/>
                <a:sym typeface="Lantinghei SC Demibold" panose="02000000000000000000" charset="-122"/>
              </a:defRPr>
            </a:pPr>
            <a:r>
              <a:rPr lang="zh-CN" altLang="en-US" sz="5400" dirty="0" smtClean="0">
                <a:latin typeface="Consolas" panose="020B0609020204030204" pitchFamily="49" charset="0"/>
                <a:ea typeface="微软雅黑" panose="020B0503020204020204" charset="-122"/>
              </a:rPr>
              <a:t>北京大学附属中学</a:t>
            </a:r>
            <a:r>
              <a:rPr lang="en-US" altLang="zh-CN" sz="5400" dirty="0" smtClean="0">
                <a:latin typeface="Consolas" panose="020B0609020204030204" pitchFamily="49" charset="0"/>
                <a:ea typeface="微软雅黑" panose="020B0503020204020204" charset="-122"/>
              </a:rPr>
              <a:t> </a:t>
            </a:r>
            <a:r>
              <a:rPr lang="zh-CN" altLang="en-US" sz="5400" dirty="0" smtClean="0">
                <a:latin typeface="Consolas" panose="020B0609020204030204" pitchFamily="49" charset="0"/>
                <a:ea typeface="微软雅黑" panose="020B0503020204020204" charset="-122"/>
              </a:rPr>
              <a:t>肖然</a:t>
            </a:r>
            <a:endParaRPr lang="zh-CN" altLang="en-US" sz="5400" dirty="0" smtClean="0">
              <a:latin typeface="Consolas" panose="020B0609020204030204" pitchFamily="49" charset="0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矩形"/>
          <p:cNvSpPr/>
          <p:nvPr/>
        </p:nvSpPr>
        <p:spPr>
          <a:xfrm>
            <a:off x="-33655" y="0"/>
            <a:ext cx="7413625" cy="13895070"/>
          </a:xfrm>
          <a:prstGeom prst="rect">
            <a:avLst/>
          </a:prstGeom>
          <a:solidFill>
            <a:srgbClr val="8C1F15"/>
          </a:solidFill>
          <a:ln w="12700">
            <a:miter lim="400000"/>
          </a:ln>
        </p:spPr>
        <p:txBody>
          <a:bodyPr lIns="91438" rIns="91438" anchor="ctr"/>
          <a:lstStyle/>
          <a:p>
            <a:pPr>
              <a:defRPr sz="4000">
                <a:solidFill>
                  <a:srgbClr val="FFFF00"/>
                </a:solidFill>
                <a:latin typeface="+mj-lt"/>
                <a:ea typeface="+mj-ea"/>
                <a:cs typeface="+mj-cs"/>
                <a:sym typeface="Helvetica"/>
              </a:defRPr>
            </a:pPr>
            <a:endParaRPr sz="8000"/>
          </a:p>
        </p:txBody>
      </p:sp>
      <p:sp>
        <p:nvSpPr>
          <p:cNvPr id="141" name="文本框 4"/>
          <p:cNvSpPr txBox="1"/>
          <p:nvPr/>
        </p:nvSpPr>
        <p:spPr>
          <a:xfrm>
            <a:off x="1293495" y="847090"/>
            <a:ext cx="4152265" cy="1209040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/>
          <a:p>
            <a:pPr algn="ctr">
              <a:lnSpc>
                <a:spcPct val="120000"/>
              </a:lnSpc>
              <a:spcBef>
                <a:spcPts val="1200"/>
              </a:spcBef>
              <a:defRPr sz="1700">
                <a:solidFill>
                  <a:srgbClr val="FFFFFF"/>
                </a:solidFill>
                <a:latin typeface="Lantinghei SC Extralight" panose="02000000000000000000" charset="-122"/>
                <a:ea typeface="Lantinghei SC Extralight" panose="02000000000000000000" charset="-122"/>
                <a:cs typeface="Lantinghei SC Extralight" panose="02000000000000000000" charset="-122"/>
                <a:sym typeface="Lantinghei SC Extralight" panose="02000000000000000000" charset="-122"/>
              </a:defRPr>
            </a:pPr>
            <a:r>
              <a:rPr lang="zh-CN" sz="6000" b="1">
                <a:solidFill>
                  <a:schemeClr val="bg2">
                    <a:lumMod val="20000"/>
                    <a:lumOff val="80000"/>
                  </a:schemeClr>
                </a:solidFill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目录</a:t>
            </a:r>
            <a:endParaRPr lang="zh-CN" sz="6000" b="1">
              <a:solidFill>
                <a:schemeClr val="bg2">
                  <a:lumMod val="20000"/>
                  <a:lumOff val="80000"/>
                </a:schemeClr>
              </a:solidFill>
              <a:latin typeface="Consolas" panose="020B0609020204030204" pitchFamily="49" charset="0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583930" y="847090"/>
            <a:ext cx="14448790" cy="839724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lvl="0" algn="just" defTabSz="914400"/>
            <a:r>
              <a:rPr lang="zh-CN" altLang="en-US" sz="5400" dirty="0">
                <a:latin typeface="Consolas" panose="020B0609020204030204" pitchFamily="49" charset="0"/>
                <a:ea typeface="微软雅黑" panose="020B0503020204020204" charset="-122"/>
              </a:rPr>
              <a:t>1. </a:t>
            </a:r>
            <a:r>
              <a:rPr lang="zh-CN" altLang="en-US" sz="5400" dirty="0" err="1" smtClean="0">
                <a:latin typeface="Consolas" panose="020B0609020204030204" pitchFamily="49" charset="0"/>
                <a:ea typeface="微软雅黑" panose="020B0503020204020204" charset="-122"/>
                <a:cs typeface="Consolas" panose="020B0609020204030204" pitchFamily="49" charset="0"/>
                <a:sym typeface="+mn-ea"/>
              </a:rPr>
              <a:t>研究问题</a:t>
            </a:r>
            <a:endParaRPr lang="zh-CN" altLang="en-US" sz="5400" dirty="0" err="1" smtClean="0">
              <a:latin typeface="Consolas" panose="020B0609020204030204" pitchFamily="49" charset="0"/>
              <a:ea typeface="微软雅黑" panose="020B0503020204020204" charset="-122"/>
              <a:cs typeface="Consolas" panose="020B0609020204030204" pitchFamily="49" charset="0"/>
              <a:sym typeface="+mn-ea"/>
            </a:endParaRPr>
          </a:p>
          <a:p>
            <a:pPr lvl="0" algn="just" defTabSz="914400"/>
            <a:r>
              <a:rPr lang="en-US" altLang="zh-CN" sz="5400" dirty="0">
                <a:latin typeface="Consolas" panose="020B0609020204030204" pitchFamily="49" charset="0"/>
                <a:ea typeface="微软雅黑" panose="020B0503020204020204" charset="-122"/>
              </a:rPr>
              <a:t> </a:t>
            </a:r>
            <a:endParaRPr lang="zh-CN" altLang="en-US" sz="5400" dirty="0">
              <a:latin typeface="Consolas" panose="020B0609020204030204" pitchFamily="49" charset="0"/>
              <a:ea typeface="微软雅黑" panose="020B0503020204020204" charset="-122"/>
            </a:endParaRPr>
          </a:p>
          <a:p>
            <a:pPr lvl="0" algn="just" defTabSz="914400"/>
            <a:r>
              <a:rPr lang="zh-CN" altLang="en-US" sz="5400" dirty="0">
                <a:latin typeface="Consolas" panose="020B0609020204030204" pitchFamily="49" charset="0"/>
                <a:ea typeface="微软雅黑" panose="020B0503020204020204" charset="-122"/>
              </a:rPr>
              <a:t>2. </a:t>
            </a:r>
            <a:r>
              <a:rPr lang="zh-CN" altLang="en-US" sz="5400" dirty="0" err="1" smtClean="0">
                <a:latin typeface="Consolas" panose="020B0609020204030204" pitchFamily="49" charset="0"/>
                <a:ea typeface="微软雅黑" panose="020B0503020204020204" charset="-122"/>
                <a:cs typeface="Consolas" panose="020B0609020204030204" pitchFamily="49" charset="0"/>
                <a:sym typeface="+mn-ea"/>
              </a:rPr>
              <a:t>排序问题的重要性</a:t>
            </a:r>
            <a:endParaRPr lang="zh-CN" altLang="en-US" sz="5400" dirty="0" err="1" smtClean="0">
              <a:latin typeface="Consolas" panose="020B0609020204030204" pitchFamily="49" charset="0"/>
              <a:ea typeface="微软雅黑" panose="020B0503020204020204" charset="-122"/>
              <a:cs typeface="Consolas" panose="020B0609020204030204" pitchFamily="49" charset="0"/>
              <a:sym typeface="+mn-ea"/>
            </a:endParaRPr>
          </a:p>
          <a:p>
            <a:pPr lvl="0" algn="just" defTabSz="914400"/>
            <a:endParaRPr lang="zh-CN" altLang="en-US" sz="5400" dirty="0">
              <a:latin typeface="Consolas" panose="020B0609020204030204" pitchFamily="49" charset="0"/>
              <a:ea typeface="微软雅黑" panose="020B0503020204020204" charset="-122"/>
            </a:endParaRPr>
          </a:p>
          <a:p>
            <a:pPr lvl="0" algn="just" defTabSz="914400"/>
            <a:r>
              <a:rPr lang="en-US" altLang="zh-CN" sz="5400" dirty="0">
                <a:latin typeface="Consolas" panose="020B0609020204030204" pitchFamily="49" charset="0"/>
                <a:ea typeface="微软雅黑" panose="020B0503020204020204" charset="-122"/>
              </a:rPr>
              <a:t>3. </a:t>
            </a:r>
            <a:r>
              <a:rPr lang="zh-CN" altLang="en-US" sz="5400" dirty="0">
                <a:latin typeface="Consolas" panose="020B0609020204030204" pitchFamily="49" charset="0"/>
                <a:ea typeface="微软雅黑" panose="020B0503020204020204" charset="-122"/>
              </a:rPr>
              <a:t>排序相关</a:t>
            </a:r>
            <a:r>
              <a:rPr lang="zh-CN" altLang="en-US" sz="5400" dirty="0">
                <a:latin typeface="Consolas" panose="020B0609020204030204" pitchFamily="49" charset="0"/>
                <a:ea typeface="微软雅黑" panose="020B0503020204020204" charset="-122"/>
              </a:rPr>
              <a:t>概念</a:t>
            </a:r>
            <a:endParaRPr lang="zh-CN" altLang="en-US" sz="5400" dirty="0">
              <a:latin typeface="Consolas" panose="020B0609020204030204" pitchFamily="49" charset="0"/>
              <a:ea typeface="微软雅黑" panose="020B0503020204020204" charset="-122"/>
            </a:endParaRPr>
          </a:p>
          <a:p>
            <a:pPr lvl="0" algn="just" defTabSz="914400"/>
            <a:endParaRPr lang="zh-CN" altLang="en-US" sz="5400" dirty="0">
              <a:latin typeface="Consolas" panose="020B0609020204030204" pitchFamily="49" charset="0"/>
              <a:ea typeface="微软雅黑" panose="020B0503020204020204" charset="-122"/>
            </a:endParaRPr>
          </a:p>
          <a:p>
            <a:pPr lvl="0" algn="just" defTabSz="914400"/>
            <a:r>
              <a:rPr lang="en-US" altLang="zh-CN" sz="5400" dirty="0">
                <a:latin typeface="Consolas" panose="020B0609020204030204" pitchFamily="49" charset="0"/>
                <a:ea typeface="微软雅黑" panose="020B0503020204020204" charset="-122"/>
              </a:rPr>
              <a:t>4. </a:t>
            </a:r>
            <a:r>
              <a:rPr lang="zh-CN" altLang="en-US" sz="5400" dirty="0">
                <a:latin typeface="Consolas" panose="020B0609020204030204" pitchFamily="49" charset="0"/>
                <a:ea typeface="微软雅黑" panose="020B0503020204020204" charset="-122"/>
              </a:rPr>
              <a:t>各种排序</a:t>
            </a:r>
            <a:r>
              <a:rPr lang="zh-CN" altLang="en-US" sz="5400" dirty="0">
                <a:latin typeface="Consolas" panose="020B0609020204030204" pitchFamily="49" charset="0"/>
                <a:ea typeface="微软雅黑" panose="020B0503020204020204" charset="-122"/>
              </a:rPr>
              <a:t>算法</a:t>
            </a:r>
            <a:endParaRPr lang="zh-CN" altLang="en-US" sz="5400" dirty="0">
              <a:latin typeface="Consolas" panose="020B0609020204030204" pitchFamily="49" charset="0"/>
              <a:ea typeface="微软雅黑" panose="020B0503020204020204" charset="-122"/>
            </a:endParaRPr>
          </a:p>
          <a:p>
            <a:pPr lvl="0" algn="just" defTabSz="914400"/>
            <a:endParaRPr lang="zh-CN" altLang="en-US" sz="5400" dirty="0">
              <a:latin typeface="Consolas" panose="020B0609020204030204" pitchFamily="49" charset="0"/>
              <a:ea typeface="微软雅黑" panose="020B0503020204020204" charset="-122"/>
            </a:endParaRPr>
          </a:p>
          <a:p>
            <a:pPr lvl="0" algn="just" defTabSz="914400"/>
            <a:r>
              <a:rPr lang="en-US" altLang="zh-CN" sz="5400" dirty="0">
                <a:latin typeface="Consolas" panose="020B0609020204030204" pitchFamily="49" charset="0"/>
                <a:ea typeface="微软雅黑" panose="020B0503020204020204" charset="-122"/>
              </a:rPr>
              <a:t>5. </a:t>
            </a:r>
            <a:r>
              <a:rPr lang="zh-CN" altLang="en-US" sz="5400" dirty="0">
                <a:latin typeface="Consolas" panose="020B0609020204030204" pitchFamily="49" charset="0"/>
                <a:ea typeface="微软雅黑" panose="020B0503020204020204" charset="-122"/>
              </a:rPr>
              <a:t>例题</a:t>
            </a:r>
            <a:endParaRPr lang="zh-CN" altLang="en-US" sz="5400" dirty="0">
              <a:latin typeface="Consolas" panose="020B0609020204030204" pitchFamily="49" charset="0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"/>
          <p:cNvSpPr txBox="1"/>
          <p:nvPr/>
        </p:nvSpPr>
        <p:spPr>
          <a:xfrm>
            <a:off x="10803473" y="4582394"/>
            <a:ext cx="2185035" cy="4706620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30000" b="1">
                <a:solidFill>
                  <a:srgbClr val="F3F3FA"/>
                </a:solidFill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30000" i="0" u="none" strike="noStrike" kern="0" normalizeH="0" baseline="0" noProof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uLnTx/>
                <a:uFillTx/>
                <a:latin typeface="Consolas" panose="020B0609020204030204" pitchFamily="49" charset="0"/>
                <a:ea typeface="微软雅黑" panose="020B0503020204020204" charset="-122"/>
                <a:sym typeface="微软雅黑" panose="020B0503020204020204" charset="-122"/>
              </a:rPr>
              <a:t>1</a:t>
            </a:r>
            <a:endParaRPr kumimoji="0" sz="30000" i="0" u="none" strike="noStrike" kern="0" normalizeH="0" baseline="0" noProof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uLnTx/>
              <a:uFillTx/>
              <a:latin typeface="Consolas" panose="020B0609020204030204" pitchFamily="49" charset="0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" name="什么是工程？"/>
          <p:cNvSpPr txBox="1"/>
          <p:nvPr/>
        </p:nvSpPr>
        <p:spPr>
          <a:xfrm>
            <a:off x="4511623" y="7056438"/>
            <a:ext cx="14768830" cy="1281430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algn="ctr" defTabSz="412750">
              <a:defRPr sz="5000" b="1"/>
            </a:lvl1pPr>
          </a:lstStyle>
          <a:p>
            <a:pPr lvl="0" algn="ctr" defTabSz="914400"/>
            <a:r>
              <a:rPr lang="zh-CN" altLang="en-US" sz="8000" dirty="0" err="1" smtClean="0">
                <a:latin typeface="Consolas" panose="020B0609020204030204" pitchFamily="49" charset="0"/>
                <a:ea typeface="微软雅黑" panose="020B0503020204020204" charset="-122"/>
                <a:cs typeface="Consolas" panose="020B0609020204030204" pitchFamily="49" charset="0"/>
                <a:sym typeface="+mn-ea"/>
              </a:rPr>
              <a:t>研究问题</a:t>
            </a:r>
            <a:endParaRPr lang="zh-CN" altLang="en-US" sz="8000" dirty="0" err="1" smtClean="0">
              <a:latin typeface="Consolas" panose="020B0609020204030204" pitchFamily="49" charset="0"/>
              <a:ea typeface="微软雅黑" panose="020B0503020204020204" charset="-122"/>
              <a:cs typeface="Consolas" panose="020B0609020204030204" pitchFamily="49" charset="0"/>
              <a:sym typeface="+mn-ea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956956" y="453099"/>
            <a:ext cx="3027680" cy="9531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56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onsolas" panose="020B0609020204030204" pitchFamily="49" charset="0"/>
                <a:ea typeface="微软雅黑" panose="020B0503020204020204" charset="-122"/>
              </a:rPr>
              <a:t>研究问题</a:t>
            </a:r>
            <a:endParaRPr lang="zh-CN" altLang="en-US" sz="5600" b="1" dirty="0">
              <a:solidFill>
                <a:schemeClr val="bg2">
                  <a:lumMod val="20000"/>
                  <a:lumOff val="80000"/>
                </a:schemeClr>
              </a:solidFill>
              <a:latin typeface="Consolas" panose="020B0609020204030204" pitchFamily="49" charset="0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957070" y="2086610"/>
            <a:ext cx="19591655" cy="1163002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"/>
          <p:cNvSpPr txBox="1"/>
          <p:nvPr/>
        </p:nvSpPr>
        <p:spPr>
          <a:xfrm>
            <a:off x="10803473" y="4582394"/>
            <a:ext cx="2185035" cy="4706620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30000" b="1">
                <a:solidFill>
                  <a:srgbClr val="F3F3FA"/>
                </a:solidFill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0000" i="0" u="none" strike="noStrike" kern="0" normalizeH="0" baseline="0" noProof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uLnTx/>
                <a:uFillTx/>
                <a:latin typeface="Consolas" panose="020B0609020204030204" pitchFamily="49" charset="0"/>
                <a:ea typeface="微软雅黑" panose="020B0503020204020204" charset="-122"/>
                <a:sym typeface="微软雅黑" panose="020B0503020204020204" charset="-122"/>
              </a:rPr>
              <a:t>2</a:t>
            </a:r>
            <a:endParaRPr kumimoji="0" lang="en-US" sz="30000" i="0" u="none" strike="noStrike" kern="0" normalizeH="0" baseline="0" noProof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uLnTx/>
              <a:uFillTx/>
              <a:latin typeface="Consolas" panose="020B0609020204030204" pitchFamily="49" charset="0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" name="什么是工程？"/>
          <p:cNvSpPr txBox="1"/>
          <p:nvPr/>
        </p:nvSpPr>
        <p:spPr>
          <a:xfrm>
            <a:off x="4511623" y="7056438"/>
            <a:ext cx="14768830" cy="1281430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algn="ctr" defTabSz="412750">
              <a:defRPr sz="5000" b="1"/>
            </a:lvl1pPr>
          </a:lstStyle>
          <a:p>
            <a:pPr lvl="0" algn="ctr" defTabSz="914400"/>
            <a:r>
              <a:rPr lang="zh-CN" altLang="en-US" sz="8000" dirty="0" err="1" smtClean="0">
                <a:latin typeface="Consolas" panose="020B0609020204030204" pitchFamily="49" charset="0"/>
                <a:ea typeface="微软雅黑" panose="020B0503020204020204" charset="-122"/>
                <a:cs typeface="Consolas" panose="020B0609020204030204" pitchFamily="49" charset="0"/>
                <a:sym typeface="+mn-ea"/>
              </a:rPr>
              <a:t>排序问题的重要性</a:t>
            </a:r>
            <a:endParaRPr lang="zh-CN" altLang="en-US" sz="8000" dirty="0" err="1" smtClean="0">
              <a:latin typeface="Consolas" panose="020B0609020204030204" pitchFamily="49" charset="0"/>
              <a:ea typeface="微软雅黑" panose="020B0503020204020204" charset="-122"/>
              <a:cs typeface="Consolas" panose="020B0609020204030204" pitchFamily="49" charset="0"/>
              <a:sym typeface="+mn-ea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956956" y="453099"/>
            <a:ext cx="3027680" cy="9531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56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onsolas" panose="020B0609020204030204" pitchFamily="49" charset="0"/>
                <a:ea typeface="微软雅黑" panose="020B0503020204020204" charset="-122"/>
              </a:rPr>
              <a:t>排序问题</a:t>
            </a:r>
            <a:endParaRPr lang="zh-CN" altLang="en-US" sz="5600" b="1" dirty="0">
              <a:solidFill>
                <a:schemeClr val="bg2">
                  <a:lumMod val="20000"/>
                  <a:lumOff val="80000"/>
                </a:schemeClr>
              </a:solidFill>
              <a:latin typeface="Consolas" panose="020B0609020204030204" pitchFamily="49" charset="0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177925" y="2054225"/>
            <a:ext cx="22028150" cy="918019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"/>
          <p:cNvSpPr txBox="1"/>
          <p:nvPr/>
        </p:nvSpPr>
        <p:spPr>
          <a:xfrm>
            <a:off x="10803473" y="4582394"/>
            <a:ext cx="2185035" cy="4706620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30000" b="1">
                <a:solidFill>
                  <a:srgbClr val="F3F3FA"/>
                </a:solidFill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0000" i="0" u="none" strike="noStrike" kern="0" normalizeH="0" baseline="0" noProof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uLnTx/>
                <a:uFillTx/>
                <a:latin typeface="Consolas" panose="020B0609020204030204" pitchFamily="49" charset="0"/>
                <a:ea typeface="微软雅黑" panose="020B0503020204020204" charset="-122"/>
                <a:sym typeface="微软雅黑" panose="020B0503020204020204" charset="-122"/>
              </a:rPr>
              <a:t>3</a:t>
            </a:r>
            <a:endParaRPr kumimoji="0" lang="en-US" sz="30000" i="0" u="none" strike="noStrike" kern="0" normalizeH="0" baseline="0" noProof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uLnTx/>
              <a:uFillTx/>
              <a:latin typeface="Consolas" panose="020B0609020204030204" pitchFamily="49" charset="0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" name="什么是工程？"/>
          <p:cNvSpPr txBox="1"/>
          <p:nvPr/>
        </p:nvSpPr>
        <p:spPr>
          <a:xfrm>
            <a:off x="4511623" y="7056438"/>
            <a:ext cx="14768830" cy="1281430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algn="ctr" defTabSz="412750">
              <a:defRPr sz="5000" b="1"/>
            </a:lvl1pPr>
          </a:lstStyle>
          <a:p>
            <a:pPr lvl="0" algn="ctr" defTabSz="914400"/>
            <a:r>
              <a:rPr lang="zh-CN" altLang="en-US" sz="8000" dirty="0" err="1" smtClean="0">
                <a:latin typeface="Consolas" panose="020B0609020204030204" pitchFamily="49" charset="0"/>
                <a:ea typeface="微软雅黑" panose="020B0503020204020204" charset="-122"/>
                <a:cs typeface="Consolas" panose="020B0609020204030204" pitchFamily="49" charset="0"/>
                <a:sym typeface="+mn-ea"/>
              </a:rPr>
              <a:t>排序相关</a:t>
            </a:r>
            <a:r>
              <a:rPr lang="zh-CN" altLang="en-US" sz="8000" dirty="0" err="1" smtClean="0">
                <a:latin typeface="Consolas" panose="020B0609020204030204" pitchFamily="49" charset="0"/>
                <a:ea typeface="微软雅黑" panose="020B0503020204020204" charset="-122"/>
                <a:cs typeface="Consolas" panose="020B0609020204030204" pitchFamily="49" charset="0"/>
                <a:sym typeface="+mn-ea"/>
              </a:rPr>
              <a:t>概念</a:t>
            </a:r>
            <a:endParaRPr lang="zh-CN" altLang="en-US" sz="8000" dirty="0" err="1" smtClean="0">
              <a:latin typeface="Consolas" panose="020B0609020204030204" pitchFamily="49" charset="0"/>
              <a:ea typeface="微软雅黑" panose="020B0503020204020204" charset="-122"/>
              <a:cs typeface="Consolas" panose="020B0609020204030204" pitchFamily="49" charset="0"/>
              <a:sym typeface="+mn-ea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956956" y="453099"/>
            <a:ext cx="4450080" cy="9531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56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onsolas" panose="020B0609020204030204" pitchFamily="49" charset="0"/>
                <a:ea typeface="微软雅黑" panose="020B0503020204020204" charset="-122"/>
              </a:rPr>
              <a:t>排序相关概念</a:t>
            </a:r>
            <a:endParaRPr lang="zh-CN" altLang="en-US" sz="5600" b="1" dirty="0">
              <a:solidFill>
                <a:schemeClr val="bg2">
                  <a:lumMod val="20000"/>
                  <a:lumOff val="80000"/>
                </a:schemeClr>
              </a:solidFill>
              <a:latin typeface="Consolas" panose="020B0609020204030204" pitchFamily="49" charset="0"/>
              <a:ea typeface="微软雅黑" panose="020B050302020402020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957070" y="1995170"/>
            <a:ext cx="18050510" cy="9685655"/>
            <a:chOff x="3082" y="3142"/>
            <a:chExt cx="24034" cy="12209"/>
          </a:xfrm>
        </p:grpSpPr>
        <p:pic>
          <p:nvPicPr>
            <p:cNvPr id="4" name="图片 3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3082" y="3142"/>
              <a:ext cx="24034" cy="7239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3082" y="10031"/>
              <a:ext cx="24034" cy="5320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"/>
          <p:cNvSpPr txBox="1"/>
          <p:nvPr/>
        </p:nvSpPr>
        <p:spPr>
          <a:xfrm>
            <a:off x="10803473" y="4582394"/>
            <a:ext cx="2185035" cy="4706620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30000" b="1">
                <a:solidFill>
                  <a:srgbClr val="F3F3FA"/>
                </a:solidFill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0000" i="0" u="none" strike="noStrike" kern="0" normalizeH="0" baseline="0" noProof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uLnTx/>
                <a:uFillTx/>
                <a:latin typeface="Consolas" panose="020B0609020204030204" pitchFamily="49" charset="0"/>
                <a:ea typeface="微软雅黑" panose="020B0503020204020204" charset="-122"/>
                <a:sym typeface="微软雅黑" panose="020B0503020204020204" charset="-122"/>
              </a:rPr>
              <a:t>4</a:t>
            </a:r>
            <a:endParaRPr kumimoji="0" lang="en-US" sz="30000" i="0" u="none" strike="noStrike" kern="0" normalizeH="0" baseline="0" noProof="0" dirty="0" smtClean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uLnTx/>
              <a:uFillTx/>
              <a:latin typeface="Consolas" panose="020B0609020204030204" pitchFamily="49" charset="0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" name="什么是工程？"/>
          <p:cNvSpPr txBox="1"/>
          <p:nvPr/>
        </p:nvSpPr>
        <p:spPr>
          <a:xfrm>
            <a:off x="5031519" y="7056438"/>
            <a:ext cx="14768830" cy="1281430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algn="ctr" defTabSz="412750">
              <a:defRPr sz="5000" b="1"/>
            </a:lvl1pPr>
          </a:lstStyle>
          <a:p>
            <a:pPr lvl="0" defTabSz="914400"/>
            <a:r>
              <a:rPr lang="zh-CN" altLang="en-US" sz="8000" dirty="0" smtClean="0">
                <a:latin typeface="Consolas" panose="020B0609020204030204" pitchFamily="49" charset="0"/>
                <a:ea typeface="微软雅黑" panose="020B0503020204020204" charset="-122"/>
              </a:rPr>
              <a:t>排序</a:t>
            </a:r>
            <a:r>
              <a:rPr lang="zh-CN" altLang="en-US" sz="8000" dirty="0" smtClean="0">
                <a:latin typeface="Consolas" panose="020B0609020204030204" pitchFamily="49" charset="0"/>
                <a:ea typeface="微软雅黑" panose="020B0503020204020204" charset="-122"/>
              </a:rPr>
              <a:t>算法</a:t>
            </a:r>
            <a:endParaRPr lang="zh-CN" altLang="en-US" sz="8000" dirty="0" smtClean="0">
              <a:latin typeface="Consolas" panose="020B0609020204030204" pitchFamily="49" charset="0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956956" y="453099"/>
            <a:ext cx="3027680" cy="9531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56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onsolas" panose="020B0609020204030204" pitchFamily="49" charset="0"/>
                <a:ea typeface="微软雅黑" panose="020B0503020204020204" charset="-122"/>
              </a:rPr>
              <a:t>选择排序</a:t>
            </a:r>
            <a:endParaRPr lang="zh-CN" altLang="en-US" sz="5600" b="1" dirty="0">
              <a:solidFill>
                <a:schemeClr val="bg2">
                  <a:lumMod val="20000"/>
                  <a:lumOff val="80000"/>
                </a:schemeClr>
              </a:solidFill>
              <a:latin typeface="Consolas" panose="020B0609020204030204" pitchFamily="49" charset="0"/>
              <a:ea typeface="微软雅黑" panose="020B050302020402020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957070" y="2110740"/>
            <a:ext cx="20845145" cy="577723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just" defTabSz="914400"/>
            <a:endParaRPr lang="zh-CN" altLang="en-US" sz="4800" dirty="0" err="1" smtClean="0">
              <a:latin typeface="Consolas" panose="020B0609020204030204" pitchFamily="49" charset="0"/>
              <a:ea typeface="微软雅黑" panose="020B0503020204020204" charset="-122"/>
              <a:cs typeface="Consolas" panose="020B0609020204030204" pitchFamily="49" charset="0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957070" y="2110740"/>
            <a:ext cx="17364075" cy="575691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7669530" y="6894830"/>
            <a:ext cx="16711295" cy="682117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956956" y="453099"/>
            <a:ext cx="3027680" cy="9531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56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onsolas" panose="020B0609020204030204" pitchFamily="49" charset="0"/>
                <a:ea typeface="微软雅黑" panose="020B0503020204020204" charset="-122"/>
              </a:rPr>
              <a:t>选择排序</a:t>
            </a:r>
            <a:endParaRPr lang="zh-CN" altLang="en-US" sz="5600" b="1" dirty="0">
              <a:solidFill>
                <a:schemeClr val="bg2">
                  <a:lumMod val="20000"/>
                  <a:lumOff val="80000"/>
                </a:schemeClr>
              </a:solidFill>
              <a:latin typeface="Consolas" panose="020B0609020204030204" pitchFamily="49" charset="0"/>
              <a:ea typeface="微软雅黑" panose="020B050302020402020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957070" y="2075180"/>
            <a:ext cx="19958050" cy="501967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956956" y="453099"/>
            <a:ext cx="3027680" cy="9531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56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onsolas" panose="020B0609020204030204" pitchFamily="49" charset="0"/>
                <a:ea typeface="微软雅黑" panose="020B0503020204020204" charset="-122"/>
              </a:rPr>
              <a:t>插入排序</a:t>
            </a:r>
            <a:endParaRPr lang="zh-CN" altLang="en-US" sz="5600" b="1" dirty="0">
              <a:solidFill>
                <a:schemeClr val="bg2">
                  <a:lumMod val="20000"/>
                  <a:lumOff val="80000"/>
                </a:schemeClr>
              </a:solidFill>
              <a:latin typeface="Consolas" panose="020B0609020204030204" pitchFamily="49" charset="0"/>
              <a:ea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957070" y="2084705"/>
            <a:ext cx="17848580" cy="59753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898255" y="6421120"/>
            <a:ext cx="15485745" cy="729488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956956" y="453099"/>
            <a:ext cx="3027680" cy="9531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56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onsolas" panose="020B0609020204030204" pitchFamily="49" charset="0"/>
                <a:ea typeface="微软雅黑" panose="020B0503020204020204" charset="-122"/>
              </a:rPr>
              <a:t>插入排序</a:t>
            </a:r>
            <a:endParaRPr lang="zh-CN" altLang="en-US" sz="5600" b="1" dirty="0">
              <a:solidFill>
                <a:schemeClr val="bg2">
                  <a:lumMod val="20000"/>
                  <a:lumOff val="80000"/>
                </a:schemeClr>
              </a:solidFill>
              <a:latin typeface="Consolas" panose="020B0609020204030204" pitchFamily="49" charset="0"/>
              <a:ea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957070" y="2317115"/>
            <a:ext cx="16278860" cy="498602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957070" y="2291715"/>
            <a:ext cx="19799300" cy="669607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956956" y="453099"/>
            <a:ext cx="3027680" cy="9531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56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onsolas" panose="020B0609020204030204" pitchFamily="49" charset="0"/>
                <a:ea typeface="微软雅黑" panose="020B0503020204020204" charset="-122"/>
              </a:rPr>
              <a:t>冒泡排序</a:t>
            </a:r>
            <a:endParaRPr lang="zh-CN" altLang="en-US" sz="5600" b="1" dirty="0">
              <a:solidFill>
                <a:schemeClr val="bg2">
                  <a:lumMod val="20000"/>
                  <a:lumOff val="80000"/>
                </a:schemeClr>
              </a:solidFill>
              <a:latin typeface="Consolas" panose="020B0609020204030204" pitchFamily="49" charset="0"/>
              <a:ea typeface="微软雅黑" panose="020B050302020402020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957070" y="2110740"/>
            <a:ext cx="20845145" cy="577723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just" defTabSz="914400"/>
            <a:endParaRPr lang="en-US" altLang="zh-CN" sz="4800" dirty="0" err="1" smtClean="0">
              <a:latin typeface="Consolas" panose="020B0609020204030204" pitchFamily="49" charset="0"/>
              <a:ea typeface="微软雅黑" panose="020B0503020204020204" charset="-122"/>
              <a:cs typeface="Consolas" panose="020B0609020204030204" pitchFamily="49" charset="0"/>
              <a:sym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0927715" y="6309360"/>
            <a:ext cx="13702665" cy="740600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956956" y="453099"/>
            <a:ext cx="3027680" cy="9531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56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onsolas" panose="020B0609020204030204" pitchFamily="49" charset="0"/>
                <a:ea typeface="微软雅黑" panose="020B0503020204020204" charset="-122"/>
              </a:rPr>
              <a:t>冒泡排序</a:t>
            </a:r>
            <a:endParaRPr lang="zh-CN" altLang="en-US" sz="5600" b="1" dirty="0">
              <a:solidFill>
                <a:schemeClr val="bg2">
                  <a:lumMod val="20000"/>
                  <a:lumOff val="80000"/>
                </a:schemeClr>
              </a:solidFill>
              <a:latin typeface="Consolas" panose="020B0609020204030204" pitchFamily="49" charset="0"/>
              <a:ea typeface="微软雅黑" panose="020B050302020402020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957070" y="2110740"/>
            <a:ext cx="20845145" cy="577723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just" defTabSz="914400"/>
            <a:endParaRPr lang="zh-CN" altLang="en-US" sz="4800" dirty="0" err="1" smtClean="0">
              <a:latin typeface="Consolas" panose="020B0609020204030204" pitchFamily="49" charset="0"/>
              <a:ea typeface="微软雅黑" panose="020B0503020204020204" charset="-122"/>
              <a:cs typeface="Consolas" panose="020B0609020204030204" pitchFamily="49" charset="0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957070" y="2110740"/>
            <a:ext cx="18976340" cy="659892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956956" y="453099"/>
            <a:ext cx="3027680" cy="9531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56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onsolas" panose="020B0609020204030204" pitchFamily="49" charset="0"/>
                <a:ea typeface="微软雅黑" panose="020B0503020204020204" charset="-122"/>
              </a:rPr>
              <a:t>计数排序</a:t>
            </a:r>
            <a:endParaRPr lang="zh-CN" altLang="en-US" sz="5600" b="1" dirty="0">
              <a:solidFill>
                <a:schemeClr val="bg2">
                  <a:lumMod val="20000"/>
                  <a:lumOff val="80000"/>
                </a:schemeClr>
              </a:solidFill>
              <a:latin typeface="Consolas" panose="020B0609020204030204" pitchFamily="49" charset="0"/>
              <a:ea typeface="微软雅黑" panose="020B050302020402020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957070" y="2197100"/>
            <a:ext cx="21431885" cy="773874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956956" y="453099"/>
            <a:ext cx="3027680" cy="9531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56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onsolas" panose="020B0609020204030204" pitchFamily="49" charset="0"/>
                <a:ea typeface="微软雅黑" panose="020B0503020204020204" charset="-122"/>
              </a:rPr>
              <a:t>计数排序</a:t>
            </a:r>
            <a:endParaRPr lang="zh-CN" altLang="en-US" sz="5600" b="1" dirty="0">
              <a:solidFill>
                <a:schemeClr val="bg2">
                  <a:lumMod val="20000"/>
                  <a:lumOff val="80000"/>
                </a:schemeClr>
              </a:solidFill>
              <a:latin typeface="Consolas" panose="020B0609020204030204" pitchFamily="49" charset="0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957070" y="2134235"/>
            <a:ext cx="21756370" cy="577977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956956" y="453099"/>
            <a:ext cx="3027680" cy="9531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56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onsolas" panose="020B0609020204030204" pitchFamily="49" charset="0"/>
                <a:ea typeface="微软雅黑" panose="020B0503020204020204" charset="-122"/>
              </a:rPr>
              <a:t>基数排序</a:t>
            </a:r>
            <a:endParaRPr lang="zh-CN" altLang="en-US" sz="5600" b="1" dirty="0">
              <a:solidFill>
                <a:schemeClr val="bg2">
                  <a:lumMod val="20000"/>
                  <a:lumOff val="80000"/>
                </a:schemeClr>
              </a:solidFill>
              <a:latin typeface="Consolas" panose="020B0609020204030204" pitchFamily="49" charset="0"/>
              <a:ea typeface="微软雅黑" panose="020B050302020402020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957070" y="2110740"/>
            <a:ext cx="20845145" cy="577723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just" defTabSz="914400"/>
            <a:endParaRPr lang="zh-CN" altLang="en-US" sz="4800" dirty="0" err="1" smtClean="0">
              <a:latin typeface="Consolas" panose="020B0609020204030204" pitchFamily="49" charset="0"/>
              <a:ea typeface="微软雅黑" panose="020B0503020204020204" charset="-122"/>
              <a:cs typeface="Consolas" panose="020B0609020204030204" pitchFamily="49" charset="0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957070" y="2110740"/>
            <a:ext cx="22012910" cy="737552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956956" y="453099"/>
            <a:ext cx="3027680" cy="9531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56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onsolas" panose="020B0609020204030204" pitchFamily="49" charset="0"/>
                <a:ea typeface="微软雅黑" panose="020B0503020204020204" charset="-122"/>
              </a:rPr>
              <a:t>基数排序</a:t>
            </a:r>
            <a:endParaRPr lang="zh-CN" altLang="en-US" sz="5600" b="1" dirty="0">
              <a:solidFill>
                <a:schemeClr val="bg2">
                  <a:lumMod val="20000"/>
                  <a:lumOff val="80000"/>
                </a:schemeClr>
              </a:solidFill>
              <a:latin typeface="Consolas" panose="020B0609020204030204" pitchFamily="49" charset="0"/>
              <a:ea typeface="微软雅黑" panose="020B050302020402020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957070" y="2110740"/>
            <a:ext cx="20845145" cy="577723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just" defTabSz="914400"/>
            <a:endParaRPr lang="zh-CN" altLang="en-US" sz="4800" dirty="0" err="1" smtClean="0">
              <a:latin typeface="Consolas" panose="020B0609020204030204" pitchFamily="49" charset="0"/>
              <a:ea typeface="微软雅黑" panose="020B0503020204020204" charset="-122"/>
              <a:cs typeface="Consolas" panose="020B0609020204030204" pitchFamily="49" charset="0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957070" y="2261235"/>
            <a:ext cx="19650710" cy="794321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956956" y="453099"/>
            <a:ext cx="3027680" cy="9531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56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onsolas" panose="020B0609020204030204" pitchFamily="49" charset="0"/>
                <a:ea typeface="微软雅黑" panose="020B0503020204020204" charset="-122"/>
              </a:rPr>
              <a:t>归并排序</a:t>
            </a:r>
            <a:endParaRPr lang="zh-CN" altLang="en-US" sz="5600" b="1" dirty="0">
              <a:solidFill>
                <a:schemeClr val="bg2">
                  <a:lumMod val="20000"/>
                  <a:lumOff val="80000"/>
                </a:schemeClr>
              </a:solidFill>
              <a:latin typeface="Consolas" panose="020B0609020204030204" pitchFamily="49" charset="0"/>
              <a:ea typeface="微软雅黑" panose="020B050302020402020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957070" y="2110740"/>
            <a:ext cx="20845145" cy="577723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just" defTabSz="914400"/>
            <a:endParaRPr lang="zh-CN" altLang="en-US" sz="4800" dirty="0" err="1" smtClean="0">
              <a:latin typeface="Consolas" panose="020B0609020204030204" pitchFamily="49" charset="0"/>
              <a:ea typeface="微软雅黑" panose="020B0503020204020204" charset="-122"/>
              <a:cs typeface="Consolas" panose="020B0609020204030204" pitchFamily="49" charset="0"/>
              <a:sym typeface="+mn-ea"/>
            </a:endParaRPr>
          </a:p>
          <a:p>
            <a:pPr algn="just" defTabSz="914400"/>
            <a:endParaRPr lang="zh-CN" altLang="en-US" sz="4800" dirty="0" err="1" smtClean="0">
              <a:latin typeface="Consolas" panose="020B0609020204030204" pitchFamily="49" charset="0"/>
              <a:ea typeface="微软雅黑" panose="020B0503020204020204" charset="-122"/>
              <a:cs typeface="Consolas" panose="020B0609020204030204" pitchFamily="49" charset="0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957070" y="2110740"/>
            <a:ext cx="20671790" cy="922591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956956" y="453099"/>
            <a:ext cx="3027680" cy="9531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56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onsolas" panose="020B0609020204030204" pitchFamily="49" charset="0"/>
                <a:ea typeface="微软雅黑" panose="020B0503020204020204" charset="-122"/>
              </a:rPr>
              <a:t>归并排序</a:t>
            </a:r>
            <a:endParaRPr lang="zh-CN" altLang="en-US" sz="5600" b="1" dirty="0">
              <a:solidFill>
                <a:schemeClr val="bg2">
                  <a:lumMod val="20000"/>
                  <a:lumOff val="80000"/>
                </a:schemeClr>
              </a:solidFill>
              <a:latin typeface="Consolas" panose="020B0609020204030204" pitchFamily="49" charset="0"/>
              <a:ea typeface="微软雅黑" panose="020B050302020402020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957070" y="2110740"/>
            <a:ext cx="20845145" cy="577723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just" defTabSz="914400"/>
            <a:endParaRPr lang="zh-CN" altLang="en-US" sz="4800" dirty="0" err="1" smtClean="0">
              <a:latin typeface="Consolas" panose="020B0609020204030204" pitchFamily="49" charset="0"/>
              <a:ea typeface="微软雅黑" panose="020B0503020204020204" charset="-122"/>
              <a:cs typeface="Consolas" panose="020B0609020204030204" pitchFamily="49" charset="0"/>
              <a:sym typeface="+mn-ea"/>
            </a:endParaRPr>
          </a:p>
          <a:p>
            <a:pPr algn="just" defTabSz="914400"/>
            <a:endParaRPr lang="zh-CN" altLang="en-US" sz="4800" dirty="0" err="1" smtClean="0">
              <a:latin typeface="Consolas" panose="020B0609020204030204" pitchFamily="49" charset="0"/>
              <a:ea typeface="微软雅黑" panose="020B0503020204020204" charset="-122"/>
              <a:cs typeface="Consolas" panose="020B0609020204030204" pitchFamily="49" charset="0"/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957070" y="1932940"/>
            <a:ext cx="14399260" cy="609219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957070" y="7611110"/>
            <a:ext cx="14454505" cy="562483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956956" y="453099"/>
            <a:ext cx="3027680" cy="9531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56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onsolas" panose="020B0609020204030204" pitchFamily="49" charset="0"/>
                <a:ea typeface="微软雅黑" panose="020B0503020204020204" charset="-122"/>
              </a:rPr>
              <a:t>归并排序</a:t>
            </a:r>
            <a:endParaRPr lang="zh-CN" altLang="en-US" sz="5600" b="1" dirty="0">
              <a:solidFill>
                <a:schemeClr val="bg2">
                  <a:lumMod val="20000"/>
                  <a:lumOff val="80000"/>
                </a:schemeClr>
              </a:solidFill>
              <a:latin typeface="Consolas" panose="020B0609020204030204" pitchFamily="49" charset="0"/>
              <a:ea typeface="微软雅黑" panose="020B050302020402020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957070" y="2110740"/>
            <a:ext cx="20845145" cy="577723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just" defTabSz="914400"/>
            <a:endParaRPr sz="4800" dirty="0" err="1" smtClean="0">
              <a:latin typeface="Consolas" panose="020B0609020204030204" pitchFamily="49" charset="0"/>
              <a:ea typeface="微软雅黑" panose="020B0503020204020204" charset="-122"/>
              <a:cs typeface="Consolas" panose="020B0609020204030204" pitchFamily="49" charset="0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57070" y="5344795"/>
            <a:ext cx="16652875" cy="762127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957070" y="2110740"/>
            <a:ext cx="22351365" cy="295719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55"/>
          <p:cNvGrpSpPr/>
          <p:nvPr/>
        </p:nvGrpSpPr>
        <p:grpSpPr bwMode="auto">
          <a:xfrm>
            <a:off x="2371488" y="8057455"/>
            <a:ext cx="3291840" cy="3352800"/>
            <a:chOff x="240" y="2640"/>
            <a:chExt cx="864" cy="1056"/>
          </a:xfrm>
        </p:grpSpPr>
        <p:sp>
          <p:nvSpPr>
            <p:cNvPr id="5" name="Rectangle 8"/>
            <p:cNvSpPr>
              <a:spLocks noChangeArrowheads="1"/>
            </p:cNvSpPr>
            <p:nvPr/>
          </p:nvSpPr>
          <p:spPr bwMode="auto">
            <a:xfrm>
              <a:off x="288" y="2640"/>
              <a:ext cx="672" cy="336"/>
            </a:xfrm>
            <a:prstGeom prst="rect">
              <a:avLst/>
            </a:prstGeom>
            <a:solidFill>
              <a:srgbClr val="CCECFF"/>
            </a:solidFill>
            <a:ln w="28575">
              <a:solidFill>
                <a:srgbClr val="8000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zh-CN" sz="3600" b="1">
                  <a:latin typeface="Consolas" panose="020B0609020204030204" pitchFamily="49" charset="0"/>
                  <a:ea typeface="微软雅黑" panose="020B0503020204020204" charset="-122"/>
                </a:rPr>
                <a:t>2    5</a:t>
              </a:r>
              <a:endParaRPr lang="en-US" altLang="zh-CN" sz="3600" b="1">
                <a:latin typeface="Consolas" panose="020B0609020204030204" pitchFamily="49" charset="0"/>
                <a:ea typeface="微软雅黑" panose="020B0503020204020204" charset="-122"/>
              </a:endParaRPr>
            </a:p>
          </p:txBody>
        </p:sp>
        <p:sp>
          <p:nvSpPr>
            <p:cNvPr id="6" name="Line 20"/>
            <p:cNvSpPr>
              <a:spLocks noChangeShapeType="1"/>
            </p:cNvSpPr>
            <p:nvPr/>
          </p:nvSpPr>
          <p:spPr bwMode="auto">
            <a:xfrm flipV="1">
              <a:off x="240" y="2928"/>
              <a:ext cx="336" cy="768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sz="12000"/>
            </a:p>
          </p:txBody>
        </p:sp>
        <p:sp>
          <p:nvSpPr>
            <p:cNvPr id="7" name="Line 21"/>
            <p:cNvSpPr>
              <a:spLocks noChangeShapeType="1"/>
            </p:cNvSpPr>
            <p:nvPr/>
          </p:nvSpPr>
          <p:spPr bwMode="auto">
            <a:xfrm flipH="1" flipV="1">
              <a:off x="672" y="2976"/>
              <a:ext cx="240" cy="72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sz="12000"/>
            </a:p>
          </p:txBody>
        </p:sp>
        <p:sp>
          <p:nvSpPr>
            <p:cNvPr id="8" name="Rectangle 34"/>
            <p:cNvSpPr>
              <a:spLocks noChangeArrowheads="1"/>
            </p:cNvSpPr>
            <p:nvPr/>
          </p:nvSpPr>
          <p:spPr bwMode="auto">
            <a:xfrm>
              <a:off x="240" y="3120"/>
              <a:ext cx="864" cy="4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8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zh-CN" sz="3600" b="1" dirty="0" smtClean="0">
                  <a:latin typeface="Consolas" panose="020B0609020204030204" pitchFamily="49" charset="0"/>
                  <a:ea typeface="微软雅黑" panose="020B0503020204020204" charset="-122"/>
                </a:rPr>
                <a:t>  merge</a:t>
              </a:r>
              <a:endParaRPr lang="en-US" altLang="zh-CN" sz="3600" b="1" dirty="0" smtClean="0">
                <a:latin typeface="Consolas" panose="020B0609020204030204" pitchFamily="49" charset="0"/>
                <a:ea typeface="微软雅黑" panose="020B0503020204020204" charset="-122"/>
              </a:endParaRPr>
            </a:p>
          </p:txBody>
        </p:sp>
      </p:grpSp>
      <p:grpSp>
        <p:nvGrpSpPr>
          <p:cNvPr id="9" name="Group 56"/>
          <p:cNvGrpSpPr/>
          <p:nvPr/>
        </p:nvGrpSpPr>
        <p:grpSpPr bwMode="auto">
          <a:xfrm>
            <a:off x="6760608" y="8057455"/>
            <a:ext cx="3291840" cy="3352800"/>
            <a:chOff x="1392" y="2640"/>
            <a:chExt cx="864" cy="1056"/>
          </a:xfrm>
        </p:grpSpPr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1488" y="2640"/>
              <a:ext cx="672" cy="336"/>
            </a:xfrm>
            <a:prstGeom prst="rect">
              <a:avLst/>
            </a:prstGeom>
            <a:solidFill>
              <a:srgbClr val="CCECFF"/>
            </a:solidFill>
            <a:ln w="28575">
              <a:solidFill>
                <a:srgbClr val="8000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zh-CN" sz="3600" b="1">
                  <a:latin typeface="Consolas" panose="020B0609020204030204" pitchFamily="49" charset="0"/>
                  <a:ea typeface="微软雅黑" panose="020B0503020204020204" charset="-122"/>
                </a:rPr>
                <a:t>4    7</a:t>
              </a:r>
              <a:endParaRPr lang="en-US" altLang="zh-CN" sz="3600" b="1">
                <a:latin typeface="Consolas" panose="020B0609020204030204" pitchFamily="49" charset="0"/>
                <a:ea typeface="微软雅黑" panose="020B0503020204020204" charset="-122"/>
              </a:endParaRPr>
            </a:p>
          </p:txBody>
        </p:sp>
        <p:sp>
          <p:nvSpPr>
            <p:cNvPr id="11" name="Line 22"/>
            <p:cNvSpPr>
              <a:spLocks noChangeShapeType="1"/>
            </p:cNvSpPr>
            <p:nvPr/>
          </p:nvSpPr>
          <p:spPr bwMode="auto">
            <a:xfrm flipV="1">
              <a:off x="1440" y="2928"/>
              <a:ext cx="336" cy="768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sz="12000"/>
            </a:p>
          </p:txBody>
        </p:sp>
        <p:sp>
          <p:nvSpPr>
            <p:cNvPr id="12" name="Line 23"/>
            <p:cNvSpPr>
              <a:spLocks noChangeShapeType="1"/>
            </p:cNvSpPr>
            <p:nvPr/>
          </p:nvSpPr>
          <p:spPr bwMode="auto">
            <a:xfrm flipH="1" flipV="1">
              <a:off x="1824" y="2976"/>
              <a:ext cx="384" cy="72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sz="12000"/>
            </a:p>
          </p:txBody>
        </p:sp>
        <p:sp>
          <p:nvSpPr>
            <p:cNvPr id="13" name="Rectangle 35"/>
            <p:cNvSpPr>
              <a:spLocks noChangeArrowheads="1"/>
            </p:cNvSpPr>
            <p:nvPr/>
          </p:nvSpPr>
          <p:spPr bwMode="auto">
            <a:xfrm>
              <a:off x="1392" y="3120"/>
              <a:ext cx="864" cy="4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8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zh-CN" sz="3600" b="1" dirty="0" smtClean="0">
                  <a:latin typeface="Consolas" panose="020B0609020204030204" pitchFamily="49" charset="0"/>
                  <a:ea typeface="微软雅黑" panose="020B0503020204020204" charset="-122"/>
                </a:rPr>
                <a:t>    merge</a:t>
              </a:r>
              <a:endParaRPr lang="en-US" altLang="zh-CN" sz="3600" b="1" dirty="0" smtClean="0">
                <a:latin typeface="Consolas" panose="020B0609020204030204" pitchFamily="49" charset="0"/>
                <a:ea typeface="微软雅黑" panose="020B0503020204020204" charset="-122"/>
              </a:endParaRPr>
            </a:p>
          </p:txBody>
        </p:sp>
      </p:grpSp>
      <p:grpSp>
        <p:nvGrpSpPr>
          <p:cNvPr id="14" name="Group 57"/>
          <p:cNvGrpSpPr/>
          <p:nvPr/>
        </p:nvGrpSpPr>
        <p:grpSpPr bwMode="auto">
          <a:xfrm>
            <a:off x="11332608" y="8057455"/>
            <a:ext cx="3291840" cy="3352800"/>
            <a:chOff x="2592" y="2640"/>
            <a:chExt cx="864" cy="1056"/>
          </a:xfrm>
        </p:grpSpPr>
        <p:sp>
          <p:nvSpPr>
            <p:cNvPr id="15" name="Rectangle 10"/>
            <p:cNvSpPr>
              <a:spLocks noChangeArrowheads="1"/>
            </p:cNvSpPr>
            <p:nvPr/>
          </p:nvSpPr>
          <p:spPr bwMode="auto">
            <a:xfrm>
              <a:off x="2640" y="2640"/>
              <a:ext cx="672" cy="336"/>
            </a:xfrm>
            <a:prstGeom prst="rect">
              <a:avLst/>
            </a:prstGeom>
            <a:solidFill>
              <a:srgbClr val="CCECFF"/>
            </a:solidFill>
            <a:ln w="28575">
              <a:solidFill>
                <a:srgbClr val="8000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zh-CN" sz="3600" b="1">
                  <a:latin typeface="Consolas" panose="020B0609020204030204" pitchFamily="49" charset="0"/>
                  <a:ea typeface="微软雅黑" panose="020B0503020204020204" charset="-122"/>
                </a:rPr>
                <a:t>1    3</a:t>
              </a:r>
              <a:endParaRPr lang="en-US" altLang="zh-CN" sz="3600" b="1">
                <a:latin typeface="Consolas" panose="020B0609020204030204" pitchFamily="49" charset="0"/>
                <a:ea typeface="微软雅黑" panose="020B0503020204020204" charset="-122"/>
              </a:endParaRPr>
            </a:p>
          </p:txBody>
        </p:sp>
        <p:sp>
          <p:nvSpPr>
            <p:cNvPr id="16" name="Line 24"/>
            <p:cNvSpPr>
              <a:spLocks noChangeShapeType="1"/>
            </p:cNvSpPr>
            <p:nvPr/>
          </p:nvSpPr>
          <p:spPr bwMode="auto">
            <a:xfrm flipV="1">
              <a:off x="2688" y="2976"/>
              <a:ext cx="240" cy="72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sz="12000"/>
            </a:p>
          </p:txBody>
        </p:sp>
        <p:sp>
          <p:nvSpPr>
            <p:cNvPr id="17" name="Line 25"/>
            <p:cNvSpPr>
              <a:spLocks noChangeShapeType="1"/>
            </p:cNvSpPr>
            <p:nvPr/>
          </p:nvSpPr>
          <p:spPr bwMode="auto">
            <a:xfrm flipH="1" flipV="1">
              <a:off x="3024" y="2976"/>
              <a:ext cx="288" cy="72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sz="12000"/>
            </a:p>
          </p:txBody>
        </p:sp>
        <p:sp>
          <p:nvSpPr>
            <p:cNvPr id="18" name="Rectangle 36"/>
            <p:cNvSpPr>
              <a:spLocks noChangeArrowheads="1"/>
            </p:cNvSpPr>
            <p:nvPr/>
          </p:nvSpPr>
          <p:spPr bwMode="auto">
            <a:xfrm>
              <a:off x="2592" y="3120"/>
              <a:ext cx="864" cy="4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8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zh-CN" sz="3600" b="1" dirty="0" smtClean="0">
                  <a:latin typeface="Consolas" panose="020B0609020204030204" pitchFamily="49" charset="0"/>
                  <a:ea typeface="微软雅黑" panose="020B0503020204020204" charset="-122"/>
                </a:rPr>
                <a:t>   merge</a:t>
              </a:r>
              <a:endParaRPr lang="en-US" altLang="zh-CN" sz="3600" b="1" dirty="0" smtClean="0">
                <a:latin typeface="Consolas" panose="020B0609020204030204" pitchFamily="49" charset="0"/>
                <a:ea typeface="微软雅黑" panose="020B0503020204020204" charset="-122"/>
              </a:endParaRPr>
            </a:p>
          </p:txBody>
        </p:sp>
      </p:grpSp>
      <p:grpSp>
        <p:nvGrpSpPr>
          <p:cNvPr id="19" name="Group 58"/>
          <p:cNvGrpSpPr/>
          <p:nvPr/>
        </p:nvGrpSpPr>
        <p:grpSpPr bwMode="auto">
          <a:xfrm>
            <a:off x="16087488" y="8057455"/>
            <a:ext cx="3291840" cy="3352800"/>
            <a:chOff x="3840" y="2640"/>
            <a:chExt cx="864" cy="1056"/>
          </a:xfrm>
        </p:grpSpPr>
        <p:sp>
          <p:nvSpPr>
            <p:cNvPr id="20" name="Rectangle 11"/>
            <p:cNvSpPr>
              <a:spLocks noChangeArrowheads="1"/>
            </p:cNvSpPr>
            <p:nvPr/>
          </p:nvSpPr>
          <p:spPr bwMode="auto">
            <a:xfrm>
              <a:off x="3840" y="2640"/>
              <a:ext cx="672" cy="336"/>
            </a:xfrm>
            <a:prstGeom prst="rect">
              <a:avLst/>
            </a:prstGeom>
            <a:solidFill>
              <a:srgbClr val="CCECFF"/>
            </a:solidFill>
            <a:ln w="28575">
              <a:solidFill>
                <a:srgbClr val="8000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zh-CN" sz="3600" b="1">
                  <a:latin typeface="Consolas" panose="020B0609020204030204" pitchFamily="49" charset="0"/>
                  <a:ea typeface="微软雅黑" panose="020B0503020204020204" charset="-122"/>
                </a:rPr>
                <a:t>2    6</a:t>
              </a:r>
              <a:endParaRPr lang="en-US" altLang="zh-CN" sz="3600" b="1">
                <a:latin typeface="Consolas" panose="020B0609020204030204" pitchFamily="49" charset="0"/>
                <a:ea typeface="微软雅黑" panose="020B0503020204020204" charset="-122"/>
              </a:endParaRPr>
            </a:p>
          </p:txBody>
        </p:sp>
        <p:sp>
          <p:nvSpPr>
            <p:cNvPr id="21" name="Line 26"/>
            <p:cNvSpPr>
              <a:spLocks noChangeShapeType="1"/>
            </p:cNvSpPr>
            <p:nvPr/>
          </p:nvSpPr>
          <p:spPr bwMode="auto">
            <a:xfrm flipV="1">
              <a:off x="3888" y="2976"/>
              <a:ext cx="288" cy="72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sz="12000"/>
            </a:p>
          </p:txBody>
        </p:sp>
        <p:sp>
          <p:nvSpPr>
            <p:cNvPr id="22" name="Line 27"/>
            <p:cNvSpPr>
              <a:spLocks noChangeShapeType="1"/>
            </p:cNvSpPr>
            <p:nvPr/>
          </p:nvSpPr>
          <p:spPr bwMode="auto">
            <a:xfrm flipH="1" flipV="1">
              <a:off x="4224" y="2976"/>
              <a:ext cx="288" cy="72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sz="12000"/>
            </a:p>
          </p:txBody>
        </p:sp>
        <p:sp>
          <p:nvSpPr>
            <p:cNvPr id="23" name="Rectangle 37"/>
            <p:cNvSpPr>
              <a:spLocks noChangeArrowheads="1"/>
            </p:cNvSpPr>
            <p:nvPr/>
          </p:nvSpPr>
          <p:spPr bwMode="auto">
            <a:xfrm>
              <a:off x="3840" y="3120"/>
              <a:ext cx="864" cy="4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8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zh-CN" sz="3600" b="1" dirty="0" smtClean="0">
                  <a:latin typeface="Consolas" panose="020B0609020204030204" pitchFamily="49" charset="0"/>
                  <a:ea typeface="微软雅黑" panose="020B0503020204020204" charset="-122"/>
                </a:rPr>
                <a:t>   merge</a:t>
              </a:r>
              <a:endParaRPr lang="en-US" altLang="zh-CN" sz="3600" b="1" dirty="0" smtClean="0">
                <a:latin typeface="Consolas" panose="020B0609020204030204" pitchFamily="49" charset="0"/>
                <a:ea typeface="微软雅黑" panose="020B0503020204020204" charset="-122"/>
              </a:endParaRPr>
            </a:p>
          </p:txBody>
        </p:sp>
      </p:grpSp>
      <p:grpSp>
        <p:nvGrpSpPr>
          <p:cNvPr id="24" name="Group 54"/>
          <p:cNvGrpSpPr/>
          <p:nvPr/>
        </p:nvGrpSpPr>
        <p:grpSpPr bwMode="auto">
          <a:xfrm>
            <a:off x="3834528" y="4857055"/>
            <a:ext cx="6035827" cy="3200400"/>
            <a:chOff x="624" y="1632"/>
            <a:chExt cx="1209" cy="1008"/>
          </a:xfrm>
        </p:grpSpPr>
        <p:sp>
          <p:nvSpPr>
            <p:cNvPr id="25" name="Rectangle 6"/>
            <p:cNvSpPr>
              <a:spLocks noChangeArrowheads="1"/>
            </p:cNvSpPr>
            <p:nvPr/>
          </p:nvSpPr>
          <p:spPr bwMode="auto">
            <a:xfrm>
              <a:off x="777" y="1632"/>
              <a:ext cx="1056" cy="336"/>
            </a:xfrm>
            <a:prstGeom prst="rect">
              <a:avLst/>
            </a:prstGeom>
            <a:solidFill>
              <a:srgbClr val="CCECFF"/>
            </a:solidFill>
            <a:ln w="28575">
              <a:solidFill>
                <a:srgbClr val="8000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zh-CN" sz="3600" b="1" dirty="0">
                  <a:latin typeface="Consolas" panose="020B0609020204030204" pitchFamily="49" charset="0"/>
                  <a:ea typeface="微软雅黑" panose="020B0503020204020204" charset="-122"/>
                </a:rPr>
                <a:t>2     4    5     7</a:t>
              </a:r>
              <a:endParaRPr lang="en-US" altLang="zh-CN" sz="3600" b="1" dirty="0">
                <a:latin typeface="Consolas" panose="020B0609020204030204" pitchFamily="49" charset="0"/>
                <a:ea typeface="微软雅黑" panose="020B0503020204020204" charset="-122"/>
              </a:endParaRPr>
            </a:p>
          </p:txBody>
        </p:sp>
        <p:sp>
          <p:nvSpPr>
            <p:cNvPr id="26" name="Line 28"/>
            <p:cNvSpPr>
              <a:spLocks noChangeShapeType="1"/>
            </p:cNvSpPr>
            <p:nvPr/>
          </p:nvSpPr>
          <p:spPr bwMode="auto">
            <a:xfrm flipV="1">
              <a:off x="624" y="1968"/>
              <a:ext cx="624" cy="672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sz="12000"/>
            </a:p>
          </p:txBody>
        </p:sp>
        <p:sp>
          <p:nvSpPr>
            <p:cNvPr id="27" name="Line 29"/>
            <p:cNvSpPr>
              <a:spLocks noChangeShapeType="1"/>
            </p:cNvSpPr>
            <p:nvPr/>
          </p:nvSpPr>
          <p:spPr bwMode="auto">
            <a:xfrm flipH="1" flipV="1">
              <a:off x="1344" y="1968"/>
              <a:ext cx="384" cy="624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sz="12000"/>
            </a:p>
          </p:txBody>
        </p:sp>
        <p:sp>
          <p:nvSpPr>
            <p:cNvPr id="28" name="Rectangle 38"/>
            <p:cNvSpPr>
              <a:spLocks noChangeArrowheads="1"/>
            </p:cNvSpPr>
            <p:nvPr/>
          </p:nvSpPr>
          <p:spPr bwMode="auto">
            <a:xfrm>
              <a:off x="816" y="2112"/>
              <a:ext cx="864" cy="4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8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zh-CN" sz="3600" b="1" dirty="0" smtClean="0">
                  <a:latin typeface="Consolas" panose="020B0609020204030204" pitchFamily="49" charset="0"/>
                  <a:ea typeface="微软雅黑" panose="020B0503020204020204" charset="-122"/>
                </a:rPr>
                <a:t>merge</a:t>
              </a:r>
              <a:endParaRPr lang="en-US" altLang="zh-CN" sz="3600" b="1" dirty="0" smtClean="0">
                <a:latin typeface="Consolas" panose="020B0609020204030204" pitchFamily="49" charset="0"/>
                <a:ea typeface="微软雅黑" panose="020B0503020204020204" charset="-122"/>
              </a:endParaRPr>
            </a:p>
          </p:txBody>
        </p:sp>
      </p:grpSp>
      <p:grpSp>
        <p:nvGrpSpPr>
          <p:cNvPr id="29" name="Group 52"/>
          <p:cNvGrpSpPr/>
          <p:nvPr/>
        </p:nvGrpSpPr>
        <p:grpSpPr bwMode="auto">
          <a:xfrm>
            <a:off x="12429888" y="4857055"/>
            <a:ext cx="6100380" cy="3200400"/>
            <a:chOff x="2880" y="1632"/>
            <a:chExt cx="1077" cy="1008"/>
          </a:xfrm>
        </p:grpSpPr>
        <p:sp>
          <p:nvSpPr>
            <p:cNvPr id="30" name="Rectangle 7"/>
            <p:cNvSpPr>
              <a:spLocks noChangeArrowheads="1"/>
            </p:cNvSpPr>
            <p:nvPr/>
          </p:nvSpPr>
          <p:spPr bwMode="auto">
            <a:xfrm>
              <a:off x="3021" y="1632"/>
              <a:ext cx="936" cy="336"/>
            </a:xfrm>
            <a:prstGeom prst="rect">
              <a:avLst/>
            </a:prstGeom>
            <a:solidFill>
              <a:srgbClr val="CCECFF"/>
            </a:solidFill>
            <a:ln w="28575">
              <a:solidFill>
                <a:srgbClr val="8000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zh-CN" sz="3600" b="1" dirty="0">
                  <a:latin typeface="Consolas" panose="020B0609020204030204" pitchFamily="49" charset="0"/>
                  <a:ea typeface="微软雅黑" panose="020B0503020204020204" charset="-122"/>
                </a:rPr>
                <a:t>1    2     3      6</a:t>
              </a:r>
              <a:endParaRPr lang="en-US" altLang="zh-CN" sz="3600" b="1" dirty="0">
                <a:latin typeface="Consolas" panose="020B0609020204030204" pitchFamily="49" charset="0"/>
                <a:ea typeface="微软雅黑" panose="020B0503020204020204" charset="-122"/>
              </a:endParaRPr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 flipV="1">
              <a:off x="2880" y="1968"/>
              <a:ext cx="576" cy="624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sz="12000"/>
            </a:p>
          </p:txBody>
        </p:sp>
        <p:sp>
          <p:nvSpPr>
            <p:cNvPr id="32" name="Line 31"/>
            <p:cNvSpPr>
              <a:spLocks noChangeShapeType="1"/>
            </p:cNvSpPr>
            <p:nvPr/>
          </p:nvSpPr>
          <p:spPr bwMode="auto">
            <a:xfrm flipH="1" flipV="1">
              <a:off x="3520" y="1968"/>
              <a:ext cx="296" cy="672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sz="12000"/>
            </a:p>
          </p:txBody>
        </p:sp>
        <p:sp>
          <p:nvSpPr>
            <p:cNvPr id="33" name="Rectangle 39"/>
            <p:cNvSpPr>
              <a:spLocks noChangeArrowheads="1"/>
            </p:cNvSpPr>
            <p:nvPr/>
          </p:nvSpPr>
          <p:spPr bwMode="auto">
            <a:xfrm>
              <a:off x="3072" y="2112"/>
              <a:ext cx="864" cy="4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8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zh-CN" sz="3600" b="1" dirty="0" smtClean="0">
                  <a:latin typeface="Consolas" panose="020B0609020204030204" pitchFamily="49" charset="0"/>
                  <a:ea typeface="微软雅黑" panose="020B0503020204020204" charset="-122"/>
                </a:rPr>
                <a:t>merge</a:t>
              </a:r>
              <a:endParaRPr lang="en-US" altLang="zh-CN" sz="3600" b="1" dirty="0" smtClean="0">
                <a:latin typeface="Consolas" panose="020B0609020204030204" pitchFamily="49" charset="0"/>
                <a:ea typeface="微软雅黑" panose="020B0503020204020204" charset="-122"/>
              </a:endParaRPr>
            </a:p>
          </p:txBody>
        </p:sp>
      </p:grpSp>
      <p:grpSp>
        <p:nvGrpSpPr>
          <p:cNvPr id="34" name="Group 53"/>
          <p:cNvGrpSpPr/>
          <p:nvPr/>
        </p:nvGrpSpPr>
        <p:grpSpPr bwMode="auto">
          <a:xfrm>
            <a:off x="6671770" y="1961455"/>
            <a:ext cx="9576998" cy="2895600"/>
            <a:chOff x="1296" y="720"/>
            <a:chExt cx="2232" cy="912"/>
          </a:xfrm>
        </p:grpSpPr>
        <p:sp>
          <p:nvSpPr>
            <p:cNvPr id="35" name="Rectangle 5"/>
            <p:cNvSpPr>
              <a:spLocks noChangeArrowheads="1"/>
            </p:cNvSpPr>
            <p:nvPr/>
          </p:nvSpPr>
          <p:spPr bwMode="auto">
            <a:xfrm>
              <a:off x="1296" y="720"/>
              <a:ext cx="2232" cy="336"/>
            </a:xfrm>
            <a:prstGeom prst="rect">
              <a:avLst/>
            </a:prstGeom>
            <a:solidFill>
              <a:srgbClr val="CCECFF"/>
            </a:solidFill>
            <a:ln w="28575">
              <a:solidFill>
                <a:srgbClr val="8000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zh-CN" sz="3600" b="1" dirty="0">
                  <a:latin typeface="Consolas" panose="020B0609020204030204" pitchFamily="49" charset="0"/>
                  <a:ea typeface="微软雅黑" panose="020B0503020204020204" charset="-122"/>
                </a:rPr>
                <a:t>1    2    2    3    4    5    6    7</a:t>
              </a:r>
              <a:endParaRPr lang="en-US" altLang="zh-CN" sz="3600" b="1" dirty="0">
                <a:latin typeface="Consolas" panose="020B0609020204030204" pitchFamily="49" charset="0"/>
                <a:ea typeface="微软雅黑" panose="020B0503020204020204" charset="-122"/>
              </a:endParaRPr>
            </a:p>
          </p:txBody>
        </p:sp>
        <p:sp>
          <p:nvSpPr>
            <p:cNvPr id="36" name="Line 32"/>
            <p:cNvSpPr>
              <a:spLocks noChangeShapeType="1"/>
            </p:cNvSpPr>
            <p:nvPr/>
          </p:nvSpPr>
          <p:spPr bwMode="auto">
            <a:xfrm flipV="1">
              <a:off x="1296" y="1104"/>
              <a:ext cx="960" cy="528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sz="12000"/>
            </a:p>
          </p:txBody>
        </p:sp>
        <p:sp>
          <p:nvSpPr>
            <p:cNvPr id="37" name="Line 33"/>
            <p:cNvSpPr>
              <a:spLocks noChangeShapeType="1"/>
            </p:cNvSpPr>
            <p:nvPr/>
          </p:nvSpPr>
          <p:spPr bwMode="auto">
            <a:xfrm flipH="1" flipV="1">
              <a:off x="2448" y="1104"/>
              <a:ext cx="1008" cy="48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sz="12000"/>
            </a:p>
          </p:txBody>
        </p:sp>
        <p:sp>
          <p:nvSpPr>
            <p:cNvPr id="38" name="Rectangle 40"/>
            <p:cNvSpPr>
              <a:spLocks noChangeArrowheads="1"/>
            </p:cNvSpPr>
            <p:nvPr/>
          </p:nvSpPr>
          <p:spPr bwMode="auto">
            <a:xfrm>
              <a:off x="1968" y="1152"/>
              <a:ext cx="864" cy="4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8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zh-CN" sz="3600" b="1" dirty="0" smtClean="0">
                  <a:latin typeface="Consolas" panose="020B0609020204030204" pitchFamily="49" charset="0"/>
                  <a:ea typeface="微软雅黑" panose="020B0503020204020204" charset="-122"/>
                </a:rPr>
                <a:t>   merge</a:t>
              </a:r>
              <a:endParaRPr lang="en-US" altLang="zh-CN" sz="3600" b="1" dirty="0" smtClean="0">
                <a:latin typeface="Consolas" panose="020B0609020204030204" pitchFamily="49" charset="0"/>
                <a:ea typeface="微软雅黑" panose="020B0503020204020204" charset="-122"/>
              </a:endParaRPr>
            </a:p>
          </p:txBody>
        </p:sp>
      </p:grpSp>
      <p:grpSp>
        <p:nvGrpSpPr>
          <p:cNvPr id="39" name="Group 51"/>
          <p:cNvGrpSpPr/>
          <p:nvPr/>
        </p:nvGrpSpPr>
        <p:grpSpPr bwMode="auto">
          <a:xfrm>
            <a:off x="1822848" y="11146730"/>
            <a:ext cx="22250400" cy="1330325"/>
            <a:chOff x="96" y="3613"/>
            <a:chExt cx="5840" cy="419"/>
          </a:xfrm>
        </p:grpSpPr>
        <p:sp>
          <p:nvSpPr>
            <p:cNvPr id="40" name="Rectangle 12"/>
            <p:cNvSpPr>
              <a:spLocks noChangeArrowheads="1"/>
            </p:cNvSpPr>
            <p:nvPr/>
          </p:nvSpPr>
          <p:spPr bwMode="auto">
            <a:xfrm>
              <a:off x="96" y="3696"/>
              <a:ext cx="384" cy="336"/>
            </a:xfrm>
            <a:prstGeom prst="rect">
              <a:avLst/>
            </a:prstGeom>
            <a:solidFill>
              <a:srgbClr val="CCECFF"/>
            </a:solidFill>
            <a:ln w="28575">
              <a:solidFill>
                <a:srgbClr val="8000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zh-CN" sz="3600" b="1">
                  <a:latin typeface="Consolas" panose="020B0609020204030204" pitchFamily="49" charset="0"/>
                  <a:ea typeface="微软雅黑" panose="020B0503020204020204" charset="-122"/>
                </a:rPr>
                <a:t>5</a:t>
              </a:r>
              <a:endParaRPr lang="en-US" altLang="zh-CN" sz="3600" b="1">
                <a:latin typeface="Consolas" panose="020B0609020204030204" pitchFamily="49" charset="0"/>
                <a:ea typeface="微软雅黑" panose="020B0503020204020204" charset="-122"/>
              </a:endParaRPr>
            </a:p>
          </p:txBody>
        </p:sp>
        <p:sp>
          <p:nvSpPr>
            <p:cNvPr id="41" name="Rectangle 13"/>
            <p:cNvSpPr>
              <a:spLocks noChangeArrowheads="1"/>
            </p:cNvSpPr>
            <p:nvPr/>
          </p:nvSpPr>
          <p:spPr bwMode="auto">
            <a:xfrm>
              <a:off x="720" y="3696"/>
              <a:ext cx="384" cy="336"/>
            </a:xfrm>
            <a:prstGeom prst="rect">
              <a:avLst/>
            </a:prstGeom>
            <a:solidFill>
              <a:srgbClr val="CCECFF"/>
            </a:solidFill>
            <a:ln w="28575">
              <a:solidFill>
                <a:srgbClr val="8000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zh-CN" sz="3600" b="1">
                  <a:latin typeface="Consolas" panose="020B0609020204030204" pitchFamily="49" charset="0"/>
                  <a:ea typeface="微软雅黑" panose="020B0503020204020204" charset="-122"/>
                </a:rPr>
                <a:t>2</a:t>
              </a:r>
              <a:endParaRPr lang="en-US" altLang="zh-CN" sz="3600" b="1">
                <a:latin typeface="Consolas" panose="020B0609020204030204" pitchFamily="49" charset="0"/>
                <a:ea typeface="微软雅黑" panose="020B0503020204020204" charset="-122"/>
              </a:endParaRPr>
            </a:p>
          </p:txBody>
        </p:sp>
        <p:sp>
          <p:nvSpPr>
            <p:cNvPr id="42" name="Rectangle 14"/>
            <p:cNvSpPr>
              <a:spLocks noChangeArrowheads="1"/>
            </p:cNvSpPr>
            <p:nvPr/>
          </p:nvSpPr>
          <p:spPr bwMode="auto">
            <a:xfrm>
              <a:off x="1296" y="3696"/>
              <a:ext cx="384" cy="336"/>
            </a:xfrm>
            <a:prstGeom prst="rect">
              <a:avLst/>
            </a:prstGeom>
            <a:solidFill>
              <a:srgbClr val="CCECFF"/>
            </a:solidFill>
            <a:ln w="28575">
              <a:solidFill>
                <a:srgbClr val="8000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zh-CN" sz="3600" b="1">
                  <a:latin typeface="Consolas" panose="020B0609020204030204" pitchFamily="49" charset="0"/>
                  <a:ea typeface="微软雅黑" panose="020B0503020204020204" charset="-122"/>
                </a:rPr>
                <a:t>4</a:t>
              </a:r>
              <a:endParaRPr lang="en-US" altLang="zh-CN" sz="3600" b="1">
                <a:latin typeface="Consolas" panose="020B0609020204030204" pitchFamily="49" charset="0"/>
                <a:ea typeface="微软雅黑" panose="020B0503020204020204" charset="-122"/>
              </a:endParaRPr>
            </a:p>
          </p:txBody>
        </p:sp>
        <p:sp>
          <p:nvSpPr>
            <p:cNvPr id="43" name="Rectangle 15"/>
            <p:cNvSpPr>
              <a:spLocks noChangeArrowheads="1"/>
            </p:cNvSpPr>
            <p:nvPr/>
          </p:nvSpPr>
          <p:spPr bwMode="auto">
            <a:xfrm>
              <a:off x="1968" y="3696"/>
              <a:ext cx="384" cy="336"/>
            </a:xfrm>
            <a:prstGeom prst="rect">
              <a:avLst/>
            </a:prstGeom>
            <a:solidFill>
              <a:srgbClr val="CCECFF"/>
            </a:solidFill>
            <a:ln w="28575">
              <a:solidFill>
                <a:srgbClr val="8000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zh-CN" sz="3600" b="1">
                  <a:latin typeface="Consolas" panose="020B0609020204030204" pitchFamily="49" charset="0"/>
                  <a:ea typeface="微软雅黑" panose="020B0503020204020204" charset="-122"/>
                </a:rPr>
                <a:t>7</a:t>
              </a:r>
              <a:endParaRPr lang="en-US" altLang="zh-CN" sz="3600" b="1">
                <a:latin typeface="Consolas" panose="020B0609020204030204" pitchFamily="49" charset="0"/>
                <a:ea typeface="微软雅黑" panose="020B0503020204020204" charset="-122"/>
              </a:endParaRPr>
            </a:p>
          </p:txBody>
        </p:sp>
        <p:sp>
          <p:nvSpPr>
            <p:cNvPr id="44" name="Rectangle 16"/>
            <p:cNvSpPr>
              <a:spLocks noChangeArrowheads="1"/>
            </p:cNvSpPr>
            <p:nvPr/>
          </p:nvSpPr>
          <p:spPr bwMode="auto">
            <a:xfrm>
              <a:off x="2592" y="3696"/>
              <a:ext cx="384" cy="336"/>
            </a:xfrm>
            <a:prstGeom prst="rect">
              <a:avLst/>
            </a:prstGeom>
            <a:solidFill>
              <a:srgbClr val="CCECFF"/>
            </a:solidFill>
            <a:ln w="28575">
              <a:solidFill>
                <a:srgbClr val="8000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zh-CN" sz="3600" b="1">
                  <a:latin typeface="Consolas" panose="020B0609020204030204" pitchFamily="49" charset="0"/>
                  <a:ea typeface="微软雅黑" panose="020B0503020204020204" charset="-122"/>
                </a:rPr>
                <a:t>1</a:t>
              </a:r>
              <a:endParaRPr lang="en-US" altLang="zh-CN" sz="3600" b="1">
                <a:latin typeface="Consolas" panose="020B0609020204030204" pitchFamily="49" charset="0"/>
                <a:ea typeface="微软雅黑" panose="020B0503020204020204" charset="-122"/>
              </a:endParaRPr>
            </a:p>
          </p:txBody>
        </p:sp>
        <p:sp>
          <p:nvSpPr>
            <p:cNvPr id="45" name="Rectangle 17"/>
            <p:cNvSpPr>
              <a:spLocks noChangeArrowheads="1"/>
            </p:cNvSpPr>
            <p:nvPr/>
          </p:nvSpPr>
          <p:spPr bwMode="auto">
            <a:xfrm>
              <a:off x="3216" y="3696"/>
              <a:ext cx="384" cy="336"/>
            </a:xfrm>
            <a:prstGeom prst="rect">
              <a:avLst/>
            </a:prstGeom>
            <a:solidFill>
              <a:srgbClr val="CCECFF"/>
            </a:solidFill>
            <a:ln w="28575">
              <a:solidFill>
                <a:srgbClr val="8000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zh-CN" sz="3600" b="1">
                  <a:latin typeface="Consolas" panose="020B0609020204030204" pitchFamily="49" charset="0"/>
                  <a:ea typeface="微软雅黑" panose="020B0503020204020204" charset="-122"/>
                </a:rPr>
                <a:t>3</a:t>
              </a:r>
              <a:endParaRPr lang="en-US" altLang="zh-CN" sz="3600" b="1">
                <a:latin typeface="Consolas" panose="020B0609020204030204" pitchFamily="49" charset="0"/>
                <a:ea typeface="微软雅黑" panose="020B0503020204020204" charset="-122"/>
              </a:endParaRPr>
            </a:p>
          </p:txBody>
        </p:sp>
        <p:sp>
          <p:nvSpPr>
            <p:cNvPr id="46" name="Rectangle 18"/>
            <p:cNvSpPr>
              <a:spLocks noChangeArrowheads="1"/>
            </p:cNvSpPr>
            <p:nvPr/>
          </p:nvSpPr>
          <p:spPr bwMode="auto">
            <a:xfrm>
              <a:off x="3792" y="3696"/>
              <a:ext cx="384" cy="336"/>
            </a:xfrm>
            <a:prstGeom prst="rect">
              <a:avLst/>
            </a:prstGeom>
            <a:solidFill>
              <a:srgbClr val="CCECFF"/>
            </a:solidFill>
            <a:ln w="28575">
              <a:solidFill>
                <a:srgbClr val="8000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zh-CN" sz="3600" b="1">
                  <a:latin typeface="Consolas" panose="020B0609020204030204" pitchFamily="49" charset="0"/>
                  <a:ea typeface="微软雅黑" panose="020B0503020204020204" charset="-122"/>
                </a:rPr>
                <a:t>2</a:t>
              </a:r>
              <a:endParaRPr lang="en-US" altLang="zh-CN" sz="3600" b="1">
                <a:latin typeface="Consolas" panose="020B0609020204030204" pitchFamily="49" charset="0"/>
                <a:ea typeface="微软雅黑" panose="020B0503020204020204" charset="-122"/>
              </a:endParaRPr>
            </a:p>
          </p:txBody>
        </p:sp>
        <p:sp>
          <p:nvSpPr>
            <p:cNvPr id="47" name="Rectangle 19"/>
            <p:cNvSpPr>
              <a:spLocks noChangeArrowheads="1"/>
            </p:cNvSpPr>
            <p:nvPr/>
          </p:nvSpPr>
          <p:spPr bwMode="auto">
            <a:xfrm>
              <a:off x="4368" y="3696"/>
              <a:ext cx="384" cy="336"/>
            </a:xfrm>
            <a:prstGeom prst="rect">
              <a:avLst/>
            </a:prstGeom>
            <a:solidFill>
              <a:srgbClr val="CCECFF"/>
            </a:solidFill>
            <a:ln w="28575">
              <a:solidFill>
                <a:srgbClr val="8000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zh-CN" sz="3600" b="1">
                  <a:latin typeface="Consolas" panose="020B0609020204030204" pitchFamily="49" charset="0"/>
                  <a:ea typeface="微软雅黑" panose="020B0503020204020204" charset="-122"/>
                </a:rPr>
                <a:t>6</a:t>
              </a:r>
              <a:endParaRPr lang="en-US" altLang="zh-CN" sz="3600" b="1">
                <a:latin typeface="Consolas" panose="020B0609020204030204" pitchFamily="49" charset="0"/>
                <a:ea typeface="微软雅黑" panose="020B0503020204020204" charset="-122"/>
              </a:endParaRPr>
            </a:p>
          </p:txBody>
        </p:sp>
        <p:sp>
          <p:nvSpPr>
            <p:cNvPr id="48" name="Rectangle 41"/>
            <p:cNvSpPr>
              <a:spLocks noChangeArrowheads="1"/>
            </p:cNvSpPr>
            <p:nvPr/>
          </p:nvSpPr>
          <p:spPr bwMode="auto">
            <a:xfrm>
              <a:off x="4828" y="3613"/>
              <a:ext cx="1108" cy="4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8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zh-CN" altLang="en-US" sz="3600" b="1" dirty="0">
                  <a:latin typeface="Consolas" panose="020B0609020204030204" pitchFamily="49" charset="0"/>
                  <a:ea typeface="微软雅黑" panose="020B0503020204020204" charset="-122"/>
                </a:rPr>
                <a:t>初始</a:t>
              </a:r>
              <a:r>
                <a:rPr lang="zh-CN" altLang="en-US" sz="3600" b="1" dirty="0" smtClean="0">
                  <a:latin typeface="Consolas" panose="020B0609020204030204" pitchFamily="49" charset="0"/>
                  <a:ea typeface="微软雅黑" panose="020B0503020204020204" charset="-122"/>
                </a:rPr>
                <a:t>序列</a:t>
              </a:r>
              <a:r>
                <a:rPr lang="en-US" altLang="zh-CN" sz="3600" b="1" dirty="0">
                  <a:latin typeface="Consolas" panose="020B0609020204030204" pitchFamily="49" charset="0"/>
                  <a:ea typeface="微软雅黑" panose="020B0503020204020204" charset="-122"/>
                </a:rPr>
                <a:t> </a:t>
              </a:r>
              <a:endParaRPr lang="en-US" altLang="zh-CN" sz="3600" b="1" dirty="0">
                <a:latin typeface="Consolas" panose="020B0609020204030204" pitchFamily="49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956956" y="453099"/>
            <a:ext cx="3027680" cy="9531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56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onsolas" panose="020B0609020204030204" pitchFamily="49" charset="0"/>
                <a:ea typeface="微软雅黑" panose="020B0503020204020204" charset="-122"/>
              </a:rPr>
              <a:t>快速排序</a:t>
            </a:r>
            <a:endParaRPr lang="zh-CN" altLang="en-US" sz="5600" b="1" dirty="0">
              <a:solidFill>
                <a:schemeClr val="bg2">
                  <a:lumMod val="20000"/>
                  <a:lumOff val="80000"/>
                </a:schemeClr>
              </a:solidFill>
              <a:latin typeface="Consolas" panose="020B0609020204030204" pitchFamily="49" charset="0"/>
              <a:ea typeface="微软雅黑" panose="020B050302020402020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957070" y="2110740"/>
            <a:ext cx="20845145" cy="577723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just" defTabSz="914400"/>
            <a:endParaRPr sz="4800" dirty="0" err="1" smtClean="0">
              <a:latin typeface="Consolas" panose="020B0609020204030204" pitchFamily="49" charset="0"/>
              <a:ea typeface="微软雅黑" panose="020B0503020204020204" charset="-122"/>
              <a:cs typeface="Consolas" panose="020B0609020204030204" pitchFamily="49" charset="0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957070" y="2110740"/>
            <a:ext cx="18892520" cy="1053592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60" name="Group 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3002219" y="3157755"/>
          <a:ext cx="17602200" cy="1828800"/>
        </p:xfrm>
        <a:graphic>
          <a:graphicData uri="http://schemas.openxmlformats.org/drawingml/2006/table">
            <a:tbl>
              <a:tblPr>
                <a:effectLst/>
                <a:tableStyleId>{5940675A-B579-460E-94D1-54222C63F5DA}</a:tableStyleId>
              </a:tblPr>
              <a:tblGrid>
                <a:gridCol w="1600200"/>
                <a:gridCol w="1600200"/>
                <a:gridCol w="1600200"/>
                <a:gridCol w="1600200"/>
                <a:gridCol w="1645920"/>
                <a:gridCol w="1554480"/>
                <a:gridCol w="1600200"/>
                <a:gridCol w="1600200"/>
                <a:gridCol w="1600200"/>
                <a:gridCol w="1600200"/>
                <a:gridCol w="1600200"/>
              </a:tblGrid>
              <a:tr h="9144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(1)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(2)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(3)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(4)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(5)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(6)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(7)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(8)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(9)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i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A87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j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A874"/>
                    </a:solidFill>
                  </a:tcPr>
                </a:tc>
              </a:tr>
              <a:tr h="9144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" lastClr="FFFFF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65</a:t>
                      </a:r>
                      <a:endParaRPr kumimoji="0" lang="en-US" altLang="zh-CN" sz="4080" b="1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" lastClr="FFFFFF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2445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70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75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80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85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70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55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50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45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2</a:t>
                      </a:r>
                      <a:endParaRPr kumimoji="0" lang="en-US" altLang="zh-CN" sz="4080" b="0" i="0" u="none" strike="noStrike" cap="none" normalizeH="0" baseline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A87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9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A87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1" name="Group 45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3002219" y="5419170"/>
          <a:ext cx="17434560" cy="1097280"/>
        </p:xfrm>
        <a:graphic>
          <a:graphicData uri="http://schemas.openxmlformats.org/drawingml/2006/table">
            <a:tbl>
              <a:tblPr>
                <a:effectLst/>
                <a:tableStyleId>{5940675A-B579-460E-94D1-54222C63F5DA}</a:tableStyleId>
              </a:tblPr>
              <a:tblGrid>
                <a:gridCol w="1584960"/>
                <a:gridCol w="1584960"/>
                <a:gridCol w="1584960"/>
                <a:gridCol w="1584960"/>
                <a:gridCol w="1584960"/>
                <a:gridCol w="1584960"/>
                <a:gridCol w="1584960"/>
                <a:gridCol w="1584960"/>
                <a:gridCol w="1584960"/>
                <a:gridCol w="1584960"/>
                <a:gridCol w="1584960"/>
              </a:tblGrid>
              <a:tr h="109728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65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45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75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80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85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70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55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50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70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3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A87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8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A87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2" name="Group 73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3002219" y="6974542"/>
          <a:ext cx="17434560" cy="1097280"/>
        </p:xfrm>
        <a:graphic>
          <a:graphicData uri="http://schemas.openxmlformats.org/drawingml/2006/table">
            <a:tbl>
              <a:tblPr>
                <a:effectLst/>
                <a:tableStyleId>{5940675A-B579-460E-94D1-54222C63F5DA}</a:tableStyleId>
              </a:tblPr>
              <a:tblGrid>
                <a:gridCol w="1584960"/>
                <a:gridCol w="1584960"/>
                <a:gridCol w="1584960"/>
                <a:gridCol w="1584960"/>
                <a:gridCol w="1584960"/>
                <a:gridCol w="1584960"/>
                <a:gridCol w="1584960"/>
                <a:gridCol w="1584960"/>
                <a:gridCol w="1584960"/>
                <a:gridCol w="1584960"/>
                <a:gridCol w="1584960"/>
              </a:tblGrid>
              <a:tr h="109728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65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45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50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80</a:t>
                      </a:r>
                      <a:endParaRPr kumimoji="0" lang="en-US" altLang="zh-CN" sz="4080" b="0" i="0" u="none" strike="noStrike" cap="none" normalizeH="0" baseline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85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70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55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75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70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4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A87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7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A87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3" name="Group 101"/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3002219" y="8702734"/>
          <a:ext cx="17434560" cy="1097280"/>
        </p:xfrm>
        <a:graphic>
          <a:graphicData uri="http://schemas.openxmlformats.org/drawingml/2006/table">
            <a:tbl>
              <a:tblPr>
                <a:effectLst/>
                <a:tableStyleId>{5940675A-B579-460E-94D1-54222C63F5DA}</a:tableStyleId>
              </a:tblPr>
              <a:tblGrid>
                <a:gridCol w="1584960"/>
                <a:gridCol w="1584960"/>
                <a:gridCol w="1584960"/>
                <a:gridCol w="1584960"/>
                <a:gridCol w="1584960"/>
                <a:gridCol w="1584960"/>
                <a:gridCol w="1584960"/>
                <a:gridCol w="1584960"/>
                <a:gridCol w="1584960"/>
                <a:gridCol w="1584960"/>
                <a:gridCol w="1584960"/>
              </a:tblGrid>
              <a:tr h="109728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65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45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50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55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85</a:t>
                      </a:r>
                      <a:endParaRPr kumimoji="0" lang="en-US" altLang="zh-CN" sz="4080" b="0" i="0" u="none" strike="noStrike" cap="none" normalizeH="0" baseline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ea"/>
                        </a:rPr>
                        <a:t>70</a:t>
                      </a:r>
                      <a:endParaRPr kumimoji="0" lang="en-US" altLang="zh-CN" sz="408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+mn-ea"/>
                      </a:endParaRPr>
                    </a:p>
                  </a:txBody>
                  <a:tcPr marL="219456" marR="219456" marT="109728" marB="10972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80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75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70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5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A87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4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A87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4" name="Group 129"/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3002219" y="10430926"/>
          <a:ext cx="17434560" cy="1097280"/>
        </p:xfrm>
        <a:graphic>
          <a:graphicData uri="http://schemas.openxmlformats.org/drawingml/2006/table">
            <a:tbl>
              <a:tblPr>
                <a:effectLst/>
                <a:tableStyleId>{5940675A-B579-460E-94D1-54222C63F5DA}</a:tableStyleId>
              </a:tblPr>
              <a:tblGrid>
                <a:gridCol w="1584960"/>
                <a:gridCol w="1584960"/>
                <a:gridCol w="1584960"/>
                <a:gridCol w="1584960"/>
                <a:gridCol w="1584960"/>
                <a:gridCol w="1584960"/>
                <a:gridCol w="1584960"/>
                <a:gridCol w="1584960"/>
                <a:gridCol w="1584960"/>
                <a:gridCol w="1584960"/>
                <a:gridCol w="1584960"/>
              </a:tblGrid>
              <a:tr h="109728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" lastClr="FFFFF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65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" lastClr="FFFFFF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2445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45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50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55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85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70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80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75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70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5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A87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4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A874"/>
                    </a:solidFill>
                  </a:tcPr>
                </a:tc>
              </a:tr>
            </a:tbl>
          </a:graphicData>
        </a:graphic>
      </p:graphicFrame>
      <p:sp>
        <p:nvSpPr>
          <p:cNvPr id="65" name="TextBox 12"/>
          <p:cNvSpPr txBox="1"/>
          <p:nvPr>
            <p:custDataLst>
              <p:tags r:id="rId6"/>
            </p:custDataLst>
          </p:nvPr>
        </p:nvSpPr>
        <p:spPr>
          <a:xfrm>
            <a:off x="3194507" y="1767666"/>
            <a:ext cx="1382554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 smtClean="0"/>
              <a:t>low</a:t>
            </a:r>
            <a:endParaRPr lang="zh-CN" altLang="en-US" sz="4800" b="1" dirty="0"/>
          </a:p>
        </p:txBody>
      </p:sp>
      <p:cxnSp>
        <p:nvCxnSpPr>
          <p:cNvPr id="66" name="直接箭头连接符 65"/>
          <p:cNvCxnSpPr/>
          <p:nvPr>
            <p:custDataLst>
              <p:tags r:id="rId7"/>
            </p:custDataLst>
          </p:nvPr>
        </p:nvCxnSpPr>
        <p:spPr>
          <a:xfrm>
            <a:off x="3886292" y="2575022"/>
            <a:ext cx="0" cy="422292"/>
          </a:xfrm>
          <a:prstGeom prst="straightConnector1">
            <a:avLst/>
          </a:prstGeom>
          <a:noFill/>
          <a:ln w="9525" cap="flat" cmpd="sng" algn="ctr">
            <a:solidFill>
              <a:srgbClr val="53548A"/>
            </a:solidFill>
            <a:prstDash val="solid"/>
            <a:tailEnd type="arrow"/>
          </a:ln>
          <a:effectLst/>
        </p:spPr>
      </p:cxnSp>
      <p:sp>
        <p:nvSpPr>
          <p:cNvPr id="67" name="TextBox 15"/>
          <p:cNvSpPr txBox="1"/>
          <p:nvPr>
            <p:custDataLst>
              <p:tags r:id="rId8"/>
            </p:custDataLst>
          </p:nvPr>
        </p:nvSpPr>
        <p:spPr>
          <a:xfrm>
            <a:off x="15637490" y="1767666"/>
            <a:ext cx="1728192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 smtClean="0"/>
              <a:t>high</a:t>
            </a:r>
            <a:endParaRPr lang="zh-CN" altLang="en-US" sz="4800" b="1" dirty="0"/>
          </a:p>
        </p:txBody>
      </p:sp>
      <p:graphicFrame>
        <p:nvGraphicFramePr>
          <p:cNvPr id="68" name="Group 129"/>
          <p:cNvGraphicFramePr>
            <a:graphicFrameLocks noGrp="1"/>
          </p:cNvGraphicFramePr>
          <p:nvPr>
            <p:custDataLst>
              <p:tags r:id="rId9"/>
            </p:custDataLst>
          </p:nvPr>
        </p:nvGraphicFramePr>
        <p:xfrm>
          <a:off x="3041867" y="12159118"/>
          <a:ext cx="17434560" cy="1097280"/>
        </p:xfrm>
        <a:graphic>
          <a:graphicData uri="http://schemas.openxmlformats.org/drawingml/2006/table">
            <a:tbl>
              <a:tblPr>
                <a:effectLst/>
                <a:tableStyleId>{5940675A-B579-460E-94D1-54222C63F5DA}</a:tableStyleId>
              </a:tblPr>
              <a:tblGrid>
                <a:gridCol w="1584960"/>
                <a:gridCol w="1584960"/>
                <a:gridCol w="1584960"/>
                <a:gridCol w="1584960"/>
                <a:gridCol w="1584960"/>
                <a:gridCol w="1584960"/>
                <a:gridCol w="1584960"/>
                <a:gridCol w="1584960"/>
                <a:gridCol w="1584960"/>
                <a:gridCol w="1584960"/>
                <a:gridCol w="1584960"/>
              </a:tblGrid>
              <a:tr h="109728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55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45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50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65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85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70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80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75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70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5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A87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438086"/>
                        </a:buClr>
                        <a:buSzPct val="70000"/>
                        <a:buFont typeface="Wingdings" panose="05000000000000000000" pitchFamily="2" charset="2"/>
                        <a:defRPr sz="22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53548A"/>
                        </a:buClr>
                        <a:buSzPct val="70000"/>
                        <a:buFont typeface="Wingdings" panose="05000000000000000000" pitchFamily="2" charset="2"/>
                        <a:defRPr sz="21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424456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2A874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424456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408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4</a:t>
                      </a:r>
                      <a:endParaRPr kumimoji="0" lang="en-US" altLang="zh-CN" sz="408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219456" marR="219456" marT="109728" marB="10972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A874"/>
                    </a:solidFill>
                  </a:tcPr>
                </a:tc>
              </a:tr>
            </a:tbl>
          </a:graphicData>
        </a:graphic>
      </p:graphicFrame>
      <p:cxnSp>
        <p:nvCxnSpPr>
          <p:cNvPr id="69" name="直接箭头连接符 68"/>
          <p:cNvCxnSpPr/>
          <p:nvPr>
            <p:custDataLst>
              <p:tags r:id="rId10"/>
            </p:custDataLst>
          </p:nvPr>
        </p:nvCxnSpPr>
        <p:spPr>
          <a:xfrm>
            <a:off x="16712657" y="2609947"/>
            <a:ext cx="0" cy="422292"/>
          </a:xfrm>
          <a:prstGeom prst="straightConnector1">
            <a:avLst/>
          </a:prstGeom>
          <a:noFill/>
          <a:ln w="9525" cap="flat" cmpd="sng" algn="ctr">
            <a:solidFill>
              <a:srgbClr val="53548A"/>
            </a:solidFill>
            <a:prstDash val="solid"/>
            <a:tailEnd type="arrow"/>
          </a:ln>
          <a:effectLst/>
        </p:spPr>
      </p:cxnSp>
      <p:sp>
        <p:nvSpPr>
          <p:cNvPr id="2" name="矩形 1"/>
          <p:cNvSpPr/>
          <p:nvPr>
            <p:custDataLst>
              <p:tags r:id="rId11"/>
            </p:custDataLst>
          </p:nvPr>
        </p:nvSpPr>
        <p:spPr>
          <a:xfrm>
            <a:off x="1956956" y="453099"/>
            <a:ext cx="3027680" cy="953135"/>
          </a:xfrm>
          <a:prstGeom prst="rect">
            <a:avLst/>
          </a:prstGeom>
        </p:spPr>
        <p:txBody>
          <a:bodyPr wrap="none">
            <a:spAutoFit/>
          </a:bodyPr>
          <a:p>
            <a:pPr algn="l"/>
            <a:r>
              <a:rPr lang="zh-CN" altLang="en-US" sz="56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onsolas" panose="020B0609020204030204" pitchFamily="49" charset="0"/>
                <a:ea typeface="微软雅黑" panose="020B0503020204020204" charset="-122"/>
              </a:rPr>
              <a:t>快速排序</a:t>
            </a:r>
            <a:endParaRPr lang="zh-CN" altLang="en-US" sz="5600" b="1" dirty="0">
              <a:solidFill>
                <a:schemeClr val="bg2">
                  <a:lumMod val="20000"/>
                  <a:lumOff val="80000"/>
                </a:schemeClr>
              </a:solidFill>
              <a:latin typeface="Consolas" panose="020B0609020204030204" pitchFamily="49" charset="0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>
            <p:custDataLst>
              <p:tags r:id="rId1"/>
            </p:custDataLst>
          </p:nvPr>
        </p:nvSpPr>
        <p:spPr>
          <a:xfrm>
            <a:off x="1957070" y="2110740"/>
            <a:ext cx="20845145" cy="5777230"/>
          </a:xfrm>
          <a:prstGeom prst="rect">
            <a:avLst/>
          </a:prstGeom>
        </p:spPr>
        <p:txBody>
          <a:bodyPr wrap="square">
            <a:noAutofit/>
          </a:bodyPr>
          <a:p>
            <a:pPr algn="just" defTabSz="914400"/>
            <a:endParaRPr lang="zh-CN" altLang="en-US" sz="4800" dirty="0" err="1" smtClean="0">
              <a:latin typeface="Consolas" panose="020B0609020204030204" pitchFamily="49" charset="0"/>
              <a:ea typeface="微软雅黑" panose="020B0503020204020204" charset="-122"/>
              <a:cs typeface="Consolas" panose="020B0609020204030204" pitchFamily="49" charset="0"/>
              <a:sym typeface="+mn-ea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1956956" y="453099"/>
            <a:ext cx="3027680" cy="9531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56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onsolas" panose="020B0609020204030204" pitchFamily="49" charset="0"/>
                <a:ea typeface="微软雅黑" panose="020B0503020204020204" charset="-122"/>
              </a:rPr>
              <a:t>快速排序</a:t>
            </a:r>
            <a:endParaRPr lang="zh-CN" altLang="en-US" sz="5600" b="1" dirty="0">
              <a:solidFill>
                <a:schemeClr val="bg2">
                  <a:lumMod val="20000"/>
                  <a:lumOff val="80000"/>
                </a:schemeClr>
              </a:solidFill>
              <a:latin typeface="Consolas" panose="020B0609020204030204" pitchFamily="49" charset="0"/>
              <a:ea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920" y="2451100"/>
            <a:ext cx="15850870" cy="560387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>
            <p:custDataLst>
              <p:tags r:id="rId1"/>
            </p:custDataLst>
          </p:nvPr>
        </p:nvSpPr>
        <p:spPr>
          <a:xfrm>
            <a:off x="1956956" y="453099"/>
            <a:ext cx="3027680" cy="953135"/>
          </a:xfrm>
          <a:prstGeom prst="rect">
            <a:avLst/>
          </a:prstGeom>
        </p:spPr>
        <p:txBody>
          <a:bodyPr wrap="none">
            <a:spAutoFit/>
          </a:bodyPr>
          <a:p>
            <a:pPr algn="l"/>
            <a:r>
              <a:rPr lang="zh-CN" altLang="en-US" sz="56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onsolas" panose="020B0609020204030204" pitchFamily="49" charset="0"/>
                <a:ea typeface="微软雅黑" panose="020B0503020204020204" charset="-122"/>
              </a:rPr>
              <a:t>快速排序</a:t>
            </a:r>
            <a:endParaRPr lang="zh-CN" altLang="en-US" sz="5600" b="1" dirty="0">
              <a:solidFill>
                <a:schemeClr val="bg2">
                  <a:lumMod val="20000"/>
                  <a:lumOff val="80000"/>
                </a:schemeClr>
              </a:solidFill>
              <a:latin typeface="Consolas" panose="020B0609020204030204" pitchFamily="49" charset="0"/>
              <a:ea typeface="微软雅黑" panose="020B050302020402020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957070" y="1993265"/>
            <a:ext cx="14683105" cy="11548745"/>
            <a:chOff x="3082" y="2998"/>
            <a:chExt cx="19920" cy="14904"/>
          </a:xfrm>
        </p:grpSpPr>
        <p:pic>
          <p:nvPicPr>
            <p:cNvPr id="7" name="图片 6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"/>
            <a:stretch>
              <a:fillRect/>
            </a:stretch>
          </p:blipFill>
          <p:spPr>
            <a:xfrm>
              <a:off x="3082" y="2998"/>
              <a:ext cx="19921" cy="12556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3082" y="15554"/>
              <a:ext cx="19921" cy="2348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956956" y="453099"/>
            <a:ext cx="2316480" cy="9531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56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onsolas" panose="020B0609020204030204" pitchFamily="49" charset="0"/>
                <a:ea typeface="微软雅黑" panose="020B0503020204020204" charset="-122"/>
              </a:rPr>
              <a:t>堆排序</a:t>
            </a:r>
            <a:endParaRPr lang="zh-CN" altLang="en-US" sz="5600" b="1" dirty="0">
              <a:solidFill>
                <a:schemeClr val="bg2">
                  <a:lumMod val="20000"/>
                  <a:lumOff val="80000"/>
                </a:schemeClr>
              </a:solidFill>
              <a:latin typeface="Consolas" panose="020B0609020204030204" pitchFamily="49" charset="0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957070" y="2216785"/>
            <a:ext cx="20439380" cy="591248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r="14937"/>
          <a:stretch>
            <a:fillRect/>
          </a:stretch>
        </p:blipFill>
        <p:spPr>
          <a:xfrm>
            <a:off x="6927215" y="7611745"/>
            <a:ext cx="17456785" cy="610425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956956" y="453099"/>
            <a:ext cx="2316480" cy="9531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56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onsolas" panose="020B0609020204030204" pitchFamily="49" charset="0"/>
                <a:ea typeface="微软雅黑" panose="020B0503020204020204" charset="-122"/>
              </a:rPr>
              <a:t>桶排序</a:t>
            </a:r>
            <a:endParaRPr lang="zh-CN" altLang="en-US" sz="5600" b="1" dirty="0">
              <a:solidFill>
                <a:schemeClr val="bg2">
                  <a:lumMod val="20000"/>
                  <a:lumOff val="80000"/>
                </a:schemeClr>
              </a:solidFill>
              <a:latin typeface="Consolas" panose="020B0609020204030204" pitchFamily="49" charset="0"/>
              <a:ea typeface="微软雅黑" panose="020B050302020402020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957070" y="2110740"/>
            <a:ext cx="21999575" cy="577723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just" defTabSz="914400"/>
            <a:endParaRPr sz="4800" dirty="0" err="1" smtClean="0">
              <a:latin typeface="Consolas" panose="020B0609020204030204" pitchFamily="49" charset="0"/>
              <a:ea typeface="微软雅黑" panose="020B0503020204020204" charset="-122"/>
              <a:cs typeface="Consolas" panose="020B0609020204030204" pitchFamily="49" charset="0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957070" y="2110740"/>
            <a:ext cx="22135465" cy="581088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>
            <p:custDataLst>
              <p:tags r:id="rId1"/>
            </p:custDataLst>
          </p:nvPr>
        </p:nvSpPr>
        <p:spPr>
          <a:xfrm>
            <a:off x="1956956" y="453099"/>
            <a:ext cx="4450080" cy="953135"/>
          </a:xfrm>
          <a:prstGeom prst="rect">
            <a:avLst/>
          </a:prstGeom>
        </p:spPr>
        <p:txBody>
          <a:bodyPr wrap="none">
            <a:spAutoFit/>
          </a:bodyPr>
          <a:p>
            <a:pPr algn="l"/>
            <a:r>
              <a:rPr lang="zh-CN" altLang="en-US" sz="56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onsolas" panose="020B0609020204030204" pitchFamily="49" charset="0"/>
                <a:ea typeface="微软雅黑" panose="020B0503020204020204" charset="-122"/>
              </a:rPr>
              <a:t>排序算法</a:t>
            </a:r>
            <a:r>
              <a:rPr lang="zh-CN" altLang="en-US" sz="56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onsolas" panose="020B0609020204030204" pitchFamily="49" charset="0"/>
                <a:ea typeface="微软雅黑" panose="020B0503020204020204" charset="-122"/>
              </a:rPr>
              <a:t>总结</a:t>
            </a:r>
            <a:endParaRPr lang="zh-CN" altLang="en-US" sz="5600" b="1" dirty="0">
              <a:solidFill>
                <a:schemeClr val="bg2">
                  <a:lumMod val="20000"/>
                  <a:lumOff val="80000"/>
                </a:schemeClr>
              </a:solidFill>
              <a:latin typeface="Consolas" panose="020B0609020204030204" pitchFamily="49" charset="0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957070" y="1832610"/>
            <a:ext cx="21541740" cy="1188339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"/>
          <p:cNvSpPr txBox="1"/>
          <p:nvPr/>
        </p:nvSpPr>
        <p:spPr>
          <a:xfrm>
            <a:off x="10803473" y="4582394"/>
            <a:ext cx="2185035" cy="4706620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30000" b="1">
                <a:solidFill>
                  <a:srgbClr val="F3F3FA"/>
                </a:solidFill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0000" i="0" u="none" strike="noStrike" kern="0" normalizeH="0" baseline="0" noProof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uLnTx/>
                <a:uFillTx/>
                <a:latin typeface="Consolas" panose="020B0609020204030204" pitchFamily="49" charset="0"/>
                <a:ea typeface="微软雅黑" panose="020B0503020204020204" charset="-122"/>
                <a:sym typeface="微软雅黑" panose="020B0503020204020204" charset="-122"/>
              </a:rPr>
              <a:t>5</a:t>
            </a:r>
            <a:endParaRPr kumimoji="0" lang="en-US" sz="30000" i="0" u="none" strike="noStrike" kern="0" normalizeH="0" baseline="0" noProof="0" dirty="0" smtClean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uLnTx/>
              <a:uFillTx/>
              <a:latin typeface="Consolas" panose="020B0609020204030204" pitchFamily="49" charset="0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" name="什么是工程？"/>
          <p:cNvSpPr txBox="1"/>
          <p:nvPr/>
        </p:nvSpPr>
        <p:spPr>
          <a:xfrm>
            <a:off x="4807364" y="7056438"/>
            <a:ext cx="14768830" cy="1281430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algn="ctr" defTabSz="412750">
              <a:defRPr sz="5000" b="1"/>
            </a:lvl1pPr>
          </a:lstStyle>
          <a:p>
            <a:pPr lvl="0" defTabSz="914400"/>
            <a:r>
              <a:rPr lang="zh-CN" altLang="en-US" sz="8000" dirty="0" smtClean="0">
                <a:latin typeface="Consolas" panose="020B0609020204030204" pitchFamily="49" charset="0"/>
                <a:ea typeface="微软雅黑" panose="020B0503020204020204" charset="-122"/>
              </a:rPr>
              <a:t>例题</a:t>
            </a:r>
            <a:endParaRPr lang="zh-CN" altLang="en-US" sz="8000" dirty="0" smtClean="0">
              <a:latin typeface="Consolas" panose="020B0609020204030204" pitchFamily="49" charset="0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956956" y="453099"/>
            <a:ext cx="2707640" cy="9531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56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onsolas" panose="020B0609020204030204" pitchFamily="49" charset="0"/>
                <a:ea typeface="微软雅黑" panose="020B0503020204020204" charset="-122"/>
              </a:rPr>
              <a:t>热身题</a:t>
            </a:r>
            <a:r>
              <a:rPr lang="en-US" altLang="zh-CN" sz="56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onsolas" panose="020B0609020204030204" pitchFamily="49" charset="0"/>
                <a:ea typeface="微软雅黑" panose="020B0503020204020204" charset="-122"/>
              </a:rPr>
              <a:t>1</a:t>
            </a:r>
            <a:endParaRPr lang="en-US" altLang="zh-CN" sz="5600" b="1" dirty="0">
              <a:solidFill>
                <a:schemeClr val="bg2">
                  <a:lumMod val="20000"/>
                  <a:lumOff val="80000"/>
                </a:schemeClr>
              </a:solidFill>
              <a:latin typeface="Consolas" panose="020B0609020204030204" pitchFamily="49" charset="0"/>
              <a:ea typeface="微软雅黑" panose="020B050302020402020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957070" y="2110740"/>
            <a:ext cx="20845145" cy="1070292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just" defTabSz="914400"/>
            <a:endParaRPr lang="zh-CN" altLang="en-US" sz="4800" dirty="0" err="1" smtClean="0">
              <a:latin typeface="Consolas" panose="020B0609020204030204" pitchFamily="49" charset="0"/>
              <a:ea typeface="微软雅黑" panose="020B0503020204020204" charset="-122"/>
              <a:cs typeface="Consolas" panose="020B0609020204030204" pitchFamily="49" charset="0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957070" y="2110740"/>
            <a:ext cx="21782405" cy="201041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956956" y="453099"/>
            <a:ext cx="2707640" cy="9531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56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onsolas" panose="020B0609020204030204" pitchFamily="49" charset="0"/>
                <a:ea typeface="微软雅黑" panose="020B0503020204020204" charset="-122"/>
              </a:rPr>
              <a:t>热身题</a:t>
            </a:r>
            <a:r>
              <a:rPr lang="en-US" altLang="zh-CN" sz="56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onsolas" panose="020B0609020204030204" pitchFamily="49" charset="0"/>
                <a:ea typeface="微软雅黑" panose="020B0503020204020204" charset="-122"/>
              </a:rPr>
              <a:t>2</a:t>
            </a:r>
            <a:endParaRPr lang="en-US" altLang="zh-CN" sz="5600" b="1" dirty="0">
              <a:solidFill>
                <a:schemeClr val="bg2">
                  <a:lumMod val="20000"/>
                  <a:lumOff val="80000"/>
                </a:schemeClr>
              </a:solidFill>
              <a:latin typeface="Consolas" panose="020B0609020204030204" pitchFamily="49" charset="0"/>
              <a:ea typeface="微软雅黑" panose="020B050302020402020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957070" y="2110740"/>
            <a:ext cx="20845145" cy="1070292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just" defTabSz="914400"/>
            <a:endParaRPr lang="zh-CN" altLang="en-US" sz="4800" dirty="0" err="1" smtClean="0">
              <a:latin typeface="Consolas" panose="020B0609020204030204" pitchFamily="49" charset="0"/>
              <a:ea typeface="微软雅黑" panose="020B0503020204020204" charset="-122"/>
              <a:cs typeface="Consolas" panose="020B0609020204030204" pitchFamily="49" charset="0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957070" y="2110740"/>
            <a:ext cx="21765895" cy="218757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956956" y="453099"/>
            <a:ext cx="2707640" cy="9531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56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onsolas" panose="020B0609020204030204" pitchFamily="49" charset="0"/>
                <a:ea typeface="微软雅黑" panose="020B0503020204020204" charset="-122"/>
              </a:rPr>
              <a:t>热身题</a:t>
            </a:r>
            <a:r>
              <a:rPr lang="en-US" altLang="zh-CN" sz="56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onsolas" panose="020B0609020204030204" pitchFamily="49" charset="0"/>
                <a:ea typeface="微软雅黑" panose="020B0503020204020204" charset="-122"/>
              </a:rPr>
              <a:t>3</a:t>
            </a:r>
            <a:endParaRPr lang="en-US" altLang="zh-CN" sz="5600" b="1" dirty="0">
              <a:solidFill>
                <a:schemeClr val="bg2">
                  <a:lumMod val="20000"/>
                  <a:lumOff val="80000"/>
                </a:schemeClr>
              </a:solidFill>
              <a:latin typeface="Consolas" panose="020B0609020204030204" pitchFamily="49" charset="0"/>
              <a:ea typeface="微软雅黑" panose="020B050302020402020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957070" y="2110740"/>
            <a:ext cx="20845145" cy="1070292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just" defTabSz="914400"/>
            <a:endParaRPr lang="zh-CN" altLang="en-US" sz="4800" dirty="0" err="1" smtClean="0">
              <a:latin typeface="Consolas" panose="020B0609020204030204" pitchFamily="49" charset="0"/>
              <a:ea typeface="微软雅黑" panose="020B0503020204020204" charset="-122"/>
              <a:cs typeface="Consolas" panose="020B0609020204030204" pitchFamily="49" charset="0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957070" y="2286635"/>
            <a:ext cx="21798915" cy="190881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956956" y="453099"/>
            <a:ext cx="8112760" cy="9531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56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onsolas" panose="020B0609020204030204" pitchFamily="49" charset="0"/>
                <a:ea typeface="微软雅黑" panose="020B0503020204020204" charset="-122"/>
              </a:rPr>
              <a:t>[CSP-J</a:t>
            </a:r>
            <a:r>
              <a:rPr lang="en-US" altLang="zh-CN" sz="56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onsolas" panose="020B0609020204030204" pitchFamily="49" charset="0"/>
                <a:ea typeface="微软雅黑" panose="020B0503020204020204" charset="-122"/>
              </a:rPr>
              <a:t> </a:t>
            </a:r>
            <a:r>
              <a:rPr lang="zh-CN" altLang="en-US" sz="56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onsolas" panose="020B0609020204030204" pitchFamily="49" charset="0"/>
                <a:ea typeface="微软雅黑" panose="020B0503020204020204" charset="-122"/>
              </a:rPr>
              <a:t>2020] 直播获奖</a:t>
            </a:r>
            <a:endParaRPr lang="zh-CN" altLang="en-US" sz="5600" b="1" dirty="0">
              <a:solidFill>
                <a:schemeClr val="bg2">
                  <a:lumMod val="20000"/>
                  <a:lumOff val="80000"/>
                </a:schemeClr>
              </a:solidFill>
              <a:latin typeface="Consolas" panose="020B0609020204030204" pitchFamily="49" charset="0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378585" y="2169795"/>
            <a:ext cx="22341840" cy="388810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956956" y="453099"/>
            <a:ext cx="8503920" cy="9531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56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onsolas" panose="020B0609020204030204" pitchFamily="49" charset="0"/>
                <a:ea typeface="微软雅黑" panose="020B0503020204020204" charset="-122"/>
              </a:rPr>
              <a:t>[CSP-J</a:t>
            </a:r>
            <a:r>
              <a:rPr lang="en-US" altLang="zh-CN" sz="56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onsolas" panose="020B0609020204030204" pitchFamily="49" charset="0"/>
                <a:ea typeface="微软雅黑" panose="020B0503020204020204" charset="-122"/>
              </a:rPr>
              <a:t> </a:t>
            </a:r>
            <a:r>
              <a:rPr lang="zh-CN" altLang="en-US" sz="56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onsolas" panose="020B0609020204030204" pitchFamily="49" charset="0"/>
                <a:ea typeface="微软雅黑" panose="020B0503020204020204" charset="-122"/>
              </a:rPr>
              <a:t>2021] 插入排序 </a:t>
            </a:r>
            <a:endParaRPr lang="zh-CN" altLang="en-US" sz="5600" b="1" dirty="0">
              <a:solidFill>
                <a:schemeClr val="bg2">
                  <a:lumMod val="20000"/>
                  <a:lumOff val="80000"/>
                </a:schemeClr>
              </a:solidFill>
              <a:latin typeface="Consolas" panose="020B0609020204030204" pitchFamily="49" charset="0"/>
              <a:ea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40510" y="2100580"/>
            <a:ext cx="21371560" cy="841248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956956" y="453099"/>
            <a:ext cx="11135360" cy="9531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56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onsolas" panose="020B0609020204030204" pitchFamily="49" charset="0"/>
                <a:ea typeface="微软雅黑" panose="020B0503020204020204" charset="-122"/>
              </a:rPr>
              <a:t>[USACO18OPEN] Out of Sorts S</a:t>
            </a:r>
            <a:endParaRPr lang="zh-CN" altLang="en-US" sz="5600" b="1" dirty="0">
              <a:solidFill>
                <a:schemeClr val="bg2">
                  <a:lumMod val="20000"/>
                  <a:lumOff val="80000"/>
                </a:schemeClr>
              </a:solidFill>
              <a:latin typeface="Consolas" panose="020B0609020204030204" pitchFamily="49" charset="0"/>
              <a:ea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957070" y="2277745"/>
            <a:ext cx="21394420" cy="875601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956956" y="453099"/>
            <a:ext cx="11135360" cy="9531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56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onsolas" panose="020B0609020204030204" pitchFamily="49" charset="0"/>
                <a:ea typeface="微软雅黑" panose="020B0503020204020204" charset="-122"/>
              </a:rPr>
              <a:t>[USACO18OPEN] Out of Sorts G</a:t>
            </a:r>
            <a:endParaRPr lang="zh-CN" altLang="en-US" sz="5600" b="1" dirty="0">
              <a:solidFill>
                <a:schemeClr val="bg2">
                  <a:lumMod val="20000"/>
                  <a:lumOff val="80000"/>
                </a:schemeClr>
              </a:solidFill>
              <a:latin typeface="Consolas" panose="020B0609020204030204" pitchFamily="49" charset="0"/>
              <a:ea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957070" y="2109470"/>
            <a:ext cx="22047835" cy="906462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956956" y="453099"/>
            <a:ext cx="11811000" cy="9531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56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onsolas" panose="020B0609020204030204" pitchFamily="49" charset="0"/>
                <a:ea typeface="微软雅黑" panose="020B0503020204020204" charset="-122"/>
              </a:rPr>
              <a:t>[NOI Online #1 提高组] 冒泡排序</a:t>
            </a:r>
            <a:endParaRPr lang="zh-CN" altLang="en-US" sz="5600" b="1" dirty="0">
              <a:solidFill>
                <a:schemeClr val="bg2">
                  <a:lumMod val="20000"/>
                  <a:lumOff val="80000"/>
                </a:schemeClr>
              </a:solidFill>
              <a:latin typeface="Consolas" panose="020B0609020204030204" pitchFamily="49" charset="0"/>
              <a:ea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957070" y="2003425"/>
            <a:ext cx="16760825" cy="115062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956956" y="453099"/>
            <a:ext cx="9855200" cy="9531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56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onsolas" panose="020B0609020204030204" pitchFamily="49" charset="0"/>
                <a:ea typeface="微软雅黑" panose="020B0503020204020204" charset="-122"/>
              </a:rPr>
              <a:t>[NOIP2013 提高组] 火柴排队</a:t>
            </a:r>
            <a:endParaRPr lang="zh-CN" altLang="en-US" sz="5600" b="1" dirty="0">
              <a:solidFill>
                <a:schemeClr val="bg2">
                  <a:lumMod val="20000"/>
                  <a:lumOff val="80000"/>
                </a:schemeClr>
              </a:solidFill>
              <a:latin typeface="Consolas" panose="020B0609020204030204" pitchFamily="49" charset="0"/>
              <a:ea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18310" y="2277110"/>
            <a:ext cx="21285200" cy="936815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956956" y="453099"/>
            <a:ext cx="6939280" cy="9531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56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onsolas" panose="020B0609020204030204" pitchFamily="49" charset="0"/>
                <a:ea typeface="微软雅黑" panose="020B0503020204020204" charset="-122"/>
              </a:rPr>
              <a:t>[IOI2019] 排列鞋子</a:t>
            </a:r>
            <a:endParaRPr lang="zh-CN" altLang="en-US" sz="5600" b="1" dirty="0">
              <a:solidFill>
                <a:schemeClr val="bg2">
                  <a:lumMod val="20000"/>
                  <a:lumOff val="80000"/>
                </a:schemeClr>
              </a:solidFill>
              <a:latin typeface="Consolas" panose="020B0609020204030204" pitchFamily="49" charset="0"/>
              <a:ea typeface="微软雅黑" panose="020B050302020402020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957070" y="2085340"/>
            <a:ext cx="21806535" cy="9796145"/>
            <a:chOff x="3082" y="3609"/>
            <a:chExt cx="35410" cy="14842"/>
          </a:xfrm>
        </p:grpSpPr>
        <p:pic>
          <p:nvPicPr>
            <p:cNvPr id="4" name="图片 3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3082" y="3609"/>
              <a:ext cx="35284" cy="8026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3082" y="11635"/>
              <a:ext cx="35410" cy="6817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956956" y="453099"/>
            <a:ext cx="1605280" cy="9531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5600" b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Consolas" panose="020B0609020204030204" pitchFamily="49" charset="0"/>
                <a:ea typeface="微软雅黑" panose="020B0503020204020204" charset="-122"/>
              </a:rPr>
              <a:t>交流</a:t>
            </a:r>
            <a:endParaRPr lang="zh-CN" altLang="en-US" sz="5600" b="1" dirty="0" smtClean="0">
              <a:solidFill>
                <a:schemeClr val="bg2">
                  <a:lumMod val="20000"/>
                  <a:lumOff val="80000"/>
                </a:schemeClr>
              </a:solidFill>
              <a:latin typeface="Consolas" panose="020B0609020204030204" pitchFamily="49" charset="0"/>
              <a:ea typeface="微软雅黑" panose="020B050302020402020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957070" y="2110740"/>
            <a:ext cx="20664805" cy="3046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914400"/>
            <a:r>
              <a:rPr lang="zh-CN" altLang="en-US" sz="4800" dirty="0">
                <a:latin typeface="Consolas" panose="020B0609020204030204" pitchFamily="49" charset="0"/>
                <a:ea typeface="微软雅黑" panose="020B0503020204020204" charset="-122"/>
                <a:sym typeface="+mn-ea"/>
              </a:rPr>
              <a:t>谢谢</a:t>
            </a:r>
            <a:r>
              <a:rPr lang="zh-CN" altLang="en-US" sz="4800" dirty="0">
                <a:latin typeface="Consolas" panose="020B0609020204030204" pitchFamily="49" charset="0"/>
                <a:ea typeface="微软雅黑" panose="020B0503020204020204" charset="-122"/>
                <a:sym typeface="+mn-ea"/>
              </a:rPr>
              <a:t>大家！</a:t>
            </a:r>
            <a:endParaRPr lang="zh-CN" altLang="en-US" sz="4800" dirty="0">
              <a:latin typeface="Consolas" panose="020B0609020204030204" pitchFamily="49" charset="0"/>
              <a:ea typeface="微软雅黑" panose="020B0503020204020204" charset="-122"/>
              <a:sym typeface="+mn-ea"/>
            </a:endParaRPr>
          </a:p>
          <a:p>
            <a:pPr lvl="0" algn="just" defTabSz="914400"/>
            <a:endParaRPr lang="zh-CN" altLang="en-US" sz="4800" dirty="0">
              <a:latin typeface="Consolas" panose="020B0609020204030204" pitchFamily="49" charset="0"/>
              <a:ea typeface="微软雅黑" panose="020B0503020204020204" charset="-122"/>
              <a:sym typeface="+mn-ea"/>
            </a:endParaRPr>
          </a:p>
          <a:p>
            <a:pPr lvl="0" algn="just" defTabSz="914400"/>
            <a:endParaRPr lang="zh-CN" altLang="en-US" sz="4800" dirty="0">
              <a:latin typeface="Consolas" panose="020B0609020204030204" pitchFamily="49" charset="0"/>
              <a:ea typeface="微软雅黑" panose="020B0503020204020204" charset="-122"/>
              <a:sym typeface="+mn-ea"/>
            </a:endParaRPr>
          </a:p>
          <a:p>
            <a:pPr lvl="0" algn="just" defTabSz="914400"/>
            <a:r>
              <a:rPr lang="en-US" altLang="zh-CN" sz="4800" dirty="0">
                <a:latin typeface="Consolas" panose="020B0609020204030204" pitchFamily="49" charset="0"/>
                <a:ea typeface="微软雅黑" panose="020B0503020204020204" charset="-122"/>
                <a:sym typeface="+mn-ea"/>
              </a:rPr>
              <a:t>xiaoran@pkuschool.edu.cn</a:t>
            </a:r>
            <a:endParaRPr lang="en-US" altLang="zh-CN" sz="4800" dirty="0">
              <a:latin typeface="Consolas" panose="020B0609020204030204" pitchFamily="49" charset="0"/>
              <a:ea typeface="微软雅黑" panose="020B0503020204020204" charset="-122"/>
              <a:sym typeface="+mn-ea"/>
            </a:endParaRPr>
          </a:p>
        </p:txBody>
      </p:sp>
      <p:pic>
        <p:nvPicPr>
          <p:cNvPr id="4" name="图像" descr="图像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99798" y="11672681"/>
            <a:ext cx="5984408" cy="1164370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PP_MARK_KEY" val="6e9a1602-abbe-4d89-bc75-fe384a8ef322"/>
  <p:tag name="COMMONDATA" val="eyJoZGlkIjoiNmU0OWFjMDdmNDg5ZDBkYjhlODY1YjEzYWMxMWIwMjkifQ=="/>
  <p:tag name="FULLTEXTBEAUTIFYED" val="1"/>
</p:tagLst>
</file>

<file path=ppt/theme/theme1.xml><?xml version="1.0" encoding="utf-8"?>
<a:theme xmlns:a="http://schemas.openxmlformats.org/drawingml/2006/main" name="Showroom">
  <a:themeElements>
    <a:clrScheme name="Showroom">
      <a:dk1>
        <a:srgbClr val="535353"/>
      </a:dk1>
      <a:lt1>
        <a:srgbClr val="340053"/>
      </a:lt1>
      <a:dk2>
        <a:srgbClr val="5A5F5E"/>
      </a:dk2>
      <a:lt2>
        <a:srgbClr val="B4B4B4"/>
      </a:lt2>
      <a:accent1>
        <a:srgbClr val="78AAB3"/>
      </a:accent1>
      <a:accent2>
        <a:srgbClr val="9A9671"/>
      </a:accent2>
      <a:accent3>
        <a:srgbClr val="D9971A"/>
      </a:accent3>
      <a:accent4>
        <a:srgbClr val="D7620E"/>
      </a:accent4>
      <a:accent5>
        <a:srgbClr val="A61702"/>
      </a:accent5>
      <a:accent6>
        <a:srgbClr val="606B7E"/>
      </a:accent6>
      <a:hlink>
        <a:srgbClr val="0000FF"/>
      </a:hlink>
      <a:folHlink>
        <a:srgbClr val="FF00FF"/>
      </a:folHlink>
    </a:clrScheme>
    <a:fontScheme name="Showroom">
      <a:majorFont>
        <a:latin typeface="Gill Sans Light"/>
        <a:ea typeface="Gill Sans Light"/>
        <a:cs typeface="Gill Sans Light"/>
      </a:majorFont>
      <a:minorFont>
        <a:latin typeface="Gill Sans Light"/>
        <a:ea typeface="Gill Sans Light"/>
        <a:cs typeface="Gill Sans Light"/>
      </a:minorFont>
    </a:fontScheme>
    <a:fmtScheme name="Showroom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808785"/>
        </a:solidFill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5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Gill Sans Light" panose="020B050202010402020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5A5F5E"/>
          </a:solidFill>
          <a:prstDash val="solid"/>
          <a:miter lim="4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5000" b="0" i="0" u="none" strike="noStrike" cap="none" spc="0" normalizeH="0" baseline="0">
            <a:ln>
              <a:noFill/>
            </a:ln>
            <a:solidFill>
              <a:srgbClr val="535353"/>
            </a:solidFill>
            <a:effectLst/>
            <a:uFillTx/>
            <a:latin typeface="+mn-lt"/>
            <a:ea typeface="+mn-ea"/>
            <a:cs typeface="+mn-cs"/>
            <a:sym typeface="Gill Sans Light" panose="020B050202010402020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howroom">
  <a:themeElements>
    <a:clrScheme name="Showroom">
      <a:dk1>
        <a:srgbClr val="000000"/>
      </a:dk1>
      <a:lt1>
        <a:srgbClr val="FFFFFF"/>
      </a:lt1>
      <a:dk2>
        <a:srgbClr val="5A5F5E"/>
      </a:dk2>
      <a:lt2>
        <a:srgbClr val="B4B4B4"/>
      </a:lt2>
      <a:accent1>
        <a:srgbClr val="78AAB3"/>
      </a:accent1>
      <a:accent2>
        <a:srgbClr val="9A9671"/>
      </a:accent2>
      <a:accent3>
        <a:srgbClr val="D9971A"/>
      </a:accent3>
      <a:accent4>
        <a:srgbClr val="D7620E"/>
      </a:accent4>
      <a:accent5>
        <a:srgbClr val="A61702"/>
      </a:accent5>
      <a:accent6>
        <a:srgbClr val="606B7E"/>
      </a:accent6>
      <a:hlink>
        <a:srgbClr val="0000FF"/>
      </a:hlink>
      <a:folHlink>
        <a:srgbClr val="FF00FF"/>
      </a:folHlink>
    </a:clrScheme>
    <a:fontScheme name="Showroom">
      <a:majorFont>
        <a:latin typeface="Gill Sans Light"/>
        <a:ea typeface="Gill Sans Light"/>
        <a:cs typeface="Gill Sans Light"/>
      </a:majorFont>
      <a:minorFont>
        <a:latin typeface="Gill Sans Light"/>
        <a:ea typeface="Gill Sans Light"/>
        <a:cs typeface="Gill Sans Light"/>
      </a:minorFont>
    </a:fontScheme>
    <a:fmtScheme name="Showroom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808785"/>
        </a:solidFill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5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Gill Sans Light" panose="020B050202010402020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5A5F5E"/>
          </a:solidFill>
          <a:prstDash val="solid"/>
          <a:miter lim="4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5000" b="0" i="0" u="none" strike="noStrike" cap="none" spc="0" normalizeH="0" baseline="0">
            <a:ln>
              <a:noFill/>
            </a:ln>
            <a:solidFill>
              <a:srgbClr val="535353"/>
            </a:solidFill>
            <a:effectLst/>
            <a:uFillTx/>
            <a:latin typeface="+mn-lt"/>
            <a:ea typeface="+mn-ea"/>
            <a:cs typeface="+mn-cs"/>
            <a:sym typeface="Gill Sans Light" panose="020B050202010402020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695</Words>
  <Application>WPS 演示</Application>
  <PresentationFormat>自定义</PresentationFormat>
  <Paragraphs>317</Paragraphs>
  <Slides>42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42</vt:i4>
      </vt:variant>
    </vt:vector>
  </HeadingPairs>
  <TitlesOfParts>
    <vt:vector size="56" baseType="lpstr">
      <vt:lpstr>Arial</vt:lpstr>
      <vt:lpstr>宋体</vt:lpstr>
      <vt:lpstr>Wingdings</vt:lpstr>
      <vt:lpstr>Gill Sans Light</vt:lpstr>
      <vt:lpstr>Gill Sans MT</vt:lpstr>
      <vt:lpstr>Helvetica Neue</vt:lpstr>
      <vt:lpstr>Lantinghei SC Demibold</vt:lpstr>
      <vt:lpstr>Consolas</vt:lpstr>
      <vt:lpstr>微软雅黑</vt:lpstr>
      <vt:lpstr>Helvetica</vt:lpstr>
      <vt:lpstr>Lantinghei SC Extralight</vt:lpstr>
      <vt:lpstr>Arial Unicode MS</vt:lpstr>
      <vt:lpstr>Calibri</vt:lpstr>
      <vt:lpstr>Showroom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Computer</dc:creator>
  <cp:lastModifiedBy>Ran</cp:lastModifiedBy>
  <cp:revision>647</cp:revision>
  <dcterms:created xsi:type="dcterms:W3CDTF">2022-10-30T00:41:00Z</dcterms:created>
  <dcterms:modified xsi:type="dcterms:W3CDTF">2024-04-23T06:38:33Z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2052-12.1.0.16729</vt:lpwstr>
  </property>
  <property fmtid="{D5CDD505-2E9C-101B-9397-08002B2CF9AE}" pid="3" name="ICV">
    <vt:lpwstr>E6D42DE0595B4066BC7E00EBD85A1E28_12</vt:lpwstr>
  </property>
</Properties>
</file>